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80" r:id="rId1"/>
  </p:sldMasterIdLst>
  <p:notesMasterIdLst>
    <p:notesMasterId r:id="rId76"/>
  </p:notesMasterIdLst>
  <p:sldIdLst>
    <p:sldId id="256" r:id="rId2"/>
    <p:sldId id="305" r:id="rId3"/>
    <p:sldId id="257" r:id="rId4"/>
    <p:sldId id="258" r:id="rId5"/>
    <p:sldId id="260" r:id="rId6"/>
    <p:sldId id="261" r:id="rId7"/>
    <p:sldId id="259" r:id="rId8"/>
    <p:sldId id="262" r:id="rId9"/>
    <p:sldId id="308" r:id="rId10"/>
    <p:sldId id="265" r:id="rId11"/>
    <p:sldId id="269" r:id="rId12"/>
    <p:sldId id="270" r:id="rId13"/>
    <p:sldId id="271" r:id="rId14"/>
    <p:sldId id="272" r:id="rId15"/>
    <p:sldId id="268" r:id="rId16"/>
    <p:sldId id="273" r:id="rId17"/>
    <p:sldId id="274" r:id="rId18"/>
    <p:sldId id="275" r:id="rId19"/>
    <p:sldId id="276" r:id="rId20"/>
    <p:sldId id="277" r:id="rId21"/>
    <p:sldId id="278" r:id="rId22"/>
    <p:sldId id="279" r:id="rId23"/>
    <p:sldId id="334" r:id="rId24"/>
    <p:sldId id="280" r:id="rId25"/>
    <p:sldId id="333" r:id="rId26"/>
    <p:sldId id="281" r:id="rId27"/>
    <p:sldId id="331" r:id="rId28"/>
    <p:sldId id="316" r:id="rId29"/>
    <p:sldId id="282" r:id="rId30"/>
    <p:sldId id="318" r:id="rId31"/>
    <p:sldId id="310" r:id="rId32"/>
    <p:sldId id="315" r:id="rId33"/>
    <p:sldId id="314" r:id="rId34"/>
    <p:sldId id="283" r:id="rId35"/>
    <p:sldId id="285" r:id="rId36"/>
    <p:sldId id="284" r:id="rId37"/>
    <p:sldId id="286" r:id="rId38"/>
    <p:sldId id="287" r:id="rId39"/>
    <p:sldId id="288" r:id="rId40"/>
    <p:sldId id="289" r:id="rId41"/>
    <p:sldId id="290" r:id="rId42"/>
    <p:sldId id="291" r:id="rId43"/>
    <p:sldId id="296" r:id="rId44"/>
    <p:sldId id="292" r:id="rId45"/>
    <p:sldId id="297" r:id="rId46"/>
    <p:sldId id="293" r:id="rId47"/>
    <p:sldId id="298" r:id="rId48"/>
    <p:sldId id="294" r:id="rId49"/>
    <p:sldId id="311" r:id="rId50"/>
    <p:sldId id="299" r:id="rId51"/>
    <p:sldId id="300" r:id="rId52"/>
    <p:sldId id="320" r:id="rId53"/>
    <p:sldId id="302" r:id="rId54"/>
    <p:sldId id="301" r:id="rId55"/>
    <p:sldId id="303" r:id="rId56"/>
    <p:sldId id="295" r:id="rId57"/>
    <p:sldId id="317" r:id="rId58"/>
    <p:sldId id="322" r:id="rId59"/>
    <p:sldId id="323" r:id="rId60"/>
    <p:sldId id="324" r:id="rId61"/>
    <p:sldId id="325" r:id="rId62"/>
    <p:sldId id="326" r:id="rId63"/>
    <p:sldId id="327" r:id="rId64"/>
    <p:sldId id="328" r:id="rId65"/>
    <p:sldId id="329" r:id="rId66"/>
    <p:sldId id="306" r:id="rId67"/>
    <p:sldId id="304" r:id="rId68"/>
    <p:sldId id="312" r:id="rId69"/>
    <p:sldId id="307" r:id="rId70"/>
    <p:sldId id="319" r:id="rId71"/>
    <p:sldId id="313" r:id="rId72"/>
    <p:sldId id="309" r:id="rId73"/>
    <p:sldId id="321" r:id="rId74"/>
    <p:sldId id="332" r:id="rId7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81B0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883"/>
    <p:restoredTop sz="73941"/>
  </p:normalViewPr>
  <p:slideViewPr>
    <p:cSldViewPr snapToGrid="0" snapToObjects="1">
      <p:cViewPr varScale="1">
        <p:scale>
          <a:sx n="66" d="100"/>
          <a:sy n="66" d="100"/>
        </p:scale>
        <p:origin x="888"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diagrams/_rels/data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svg"/><Relationship Id="rId1" Type="http://schemas.openxmlformats.org/officeDocument/2006/relationships/image" Target="../media/image1.png"/><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diagrams/_rels/data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diagrams/_rels/data3.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8.png"/><Relationship Id="rId7" Type="http://schemas.openxmlformats.org/officeDocument/2006/relationships/image" Target="../media/image22.png"/><Relationship Id="rId12" Type="http://schemas.openxmlformats.org/officeDocument/2006/relationships/image" Target="../media/image27.svg"/><Relationship Id="rId2" Type="http://schemas.openxmlformats.org/officeDocument/2006/relationships/image" Target="../media/image17.svg"/><Relationship Id="rId1" Type="http://schemas.openxmlformats.org/officeDocument/2006/relationships/image" Target="../media/image16.png"/><Relationship Id="rId6" Type="http://schemas.openxmlformats.org/officeDocument/2006/relationships/image" Target="../media/image21.svg"/><Relationship Id="rId11" Type="http://schemas.openxmlformats.org/officeDocument/2006/relationships/image" Target="../media/image26.png"/><Relationship Id="rId5" Type="http://schemas.openxmlformats.org/officeDocument/2006/relationships/image" Target="../media/image20.png"/><Relationship Id="rId10" Type="http://schemas.openxmlformats.org/officeDocument/2006/relationships/image" Target="../media/image25.svg"/><Relationship Id="rId4" Type="http://schemas.openxmlformats.org/officeDocument/2006/relationships/image" Target="../media/image19.svg"/><Relationship Id="rId9" Type="http://schemas.openxmlformats.org/officeDocument/2006/relationships/image" Target="../media/image24.png"/></Relationships>
</file>

<file path=ppt/diagrams/_rels/drawing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svg"/><Relationship Id="rId1" Type="http://schemas.openxmlformats.org/officeDocument/2006/relationships/image" Target="../media/image1.png"/><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diagrams/_rels/drawing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8.svg"/><Relationship Id="rId1" Type="http://schemas.openxmlformats.org/officeDocument/2006/relationships/image" Target="../media/image13.png"/><Relationship Id="rId6" Type="http://schemas.openxmlformats.org/officeDocument/2006/relationships/image" Target="../media/image12.svg"/><Relationship Id="rId5" Type="http://schemas.openxmlformats.org/officeDocument/2006/relationships/image" Target="../media/image15.png"/><Relationship Id="rId4" Type="http://schemas.openxmlformats.org/officeDocument/2006/relationships/image" Target="../media/image10.svg"/></Relationships>
</file>

<file path=ppt/diagrams/_rels/drawing3.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29.png"/><Relationship Id="rId7" Type="http://schemas.openxmlformats.org/officeDocument/2006/relationships/image" Target="../media/image31.png"/><Relationship Id="rId12" Type="http://schemas.openxmlformats.org/officeDocument/2006/relationships/image" Target="../media/image27.svg"/><Relationship Id="rId2" Type="http://schemas.openxmlformats.org/officeDocument/2006/relationships/image" Target="../media/image17.svg"/><Relationship Id="rId1" Type="http://schemas.openxmlformats.org/officeDocument/2006/relationships/image" Target="../media/image28.png"/><Relationship Id="rId6" Type="http://schemas.openxmlformats.org/officeDocument/2006/relationships/image" Target="../media/image21.svg"/><Relationship Id="rId11" Type="http://schemas.openxmlformats.org/officeDocument/2006/relationships/image" Target="../media/image33.png"/><Relationship Id="rId5" Type="http://schemas.openxmlformats.org/officeDocument/2006/relationships/image" Target="../media/image30.png"/><Relationship Id="rId10" Type="http://schemas.openxmlformats.org/officeDocument/2006/relationships/image" Target="../media/image25.svg"/><Relationship Id="rId4" Type="http://schemas.openxmlformats.org/officeDocument/2006/relationships/image" Target="../media/image19.svg"/><Relationship Id="rId9" Type="http://schemas.openxmlformats.org/officeDocument/2006/relationships/image" Target="../media/image32.png"/></Relationships>
</file>

<file path=ppt/diagrams/colors1.xml><?xml version="1.0" encoding="utf-8"?>
<dgm:colorsDef xmlns:dgm="http://schemas.openxmlformats.org/drawingml/2006/diagram" xmlns:a="http://schemas.openxmlformats.org/drawingml/2006/main" uniqueId="urn:microsoft.com/office/officeart/2018/5/colors/Iconchunking_colored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accent2">
        <a:alpha val="0"/>
      </a:schemeClr>
    </dgm:fillClrLst>
    <dgm:linClrLst meth="repeat">
      <a:schemeClr val="accent2">
        <a:alpha val="0"/>
      </a:schemeClr>
    </dgm:linClrLst>
    <dgm:effectClrLst/>
    <dgm:txLinClrLst/>
    <dgm:txFillClrLst meth="repeat">
      <a:schemeClr val="accent2"/>
      <a:schemeClr val="accent3"/>
      <a:schemeClr val="accent4"/>
      <a:schemeClr val="accent5"/>
      <a:schemeClr val="accent6"/>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a:alpha val="0"/>
      </a:schemeClr>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8CA5FCE-0481-487E-B44F-1FD1976EF70E}" type="doc">
      <dgm:prSet loTypeId="urn:microsoft.com/office/officeart/2018/5/layout/IconCircleLabelList" loCatId="icon" qsTypeId="urn:microsoft.com/office/officeart/2005/8/quickstyle/simple1" qsCatId="simple" csTypeId="urn:microsoft.com/office/officeart/2018/5/colors/Iconchunking_coloredtext_colorful1" csCatId="colorful" phldr="1"/>
      <dgm:spPr/>
      <dgm:t>
        <a:bodyPr/>
        <a:lstStyle/>
        <a:p>
          <a:endParaRPr lang="en-US"/>
        </a:p>
      </dgm:t>
    </dgm:pt>
    <dgm:pt modelId="{FCD6E52F-C334-47BC-88CA-40FB6FA5BC70}">
      <dgm:prSet/>
      <dgm:spPr/>
      <dgm:t>
        <a:bodyPr/>
        <a:lstStyle/>
        <a:p>
          <a:pPr>
            <a:lnSpc>
              <a:spcPct val="100000"/>
            </a:lnSpc>
            <a:defRPr cap="all"/>
          </a:pPr>
          <a:r>
            <a:rPr lang="en-US" dirty="0"/>
            <a:t>R Language </a:t>
          </a:r>
          <a:r>
            <a:rPr lang="en-US" dirty="0" err="1"/>
            <a:t>quickstart</a:t>
          </a:r>
          <a:endParaRPr lang="en-US" dirty="0"/>
        </a:p>
      </dgm:t>
    </dgm:pt>
    <dgm:pt modelId="{8F12CFB1-4DF7-442C-A821-3D42AE229CEE}" type="parTrans" cxnId="{1C5CE3C8-A99A-40FA-B31B-DA1FD6A0964E}">
      <dgm:prSet/>
      <dgm:spPr/>
      <dgm:t>
        <a:bodyPr/>
        <a:lstStyle/>
        <a:p>
          <a:endParaRPr lang="en-US"/>
        </a:p>
      </dgm:t>
    </dgm:pt>
    <dgm:pt modelId="{D3CC2CB0-05EC-44B7-8F26-655B4B39E787}" type="sibTrans" cxnId="{1C5CE3C8-A99A-40FA-B31B-DA1FD6A0964E}">
      <dgm:prSet/>
      <dgm:spPr/>
      <dgm:t>
        <a:bodyPr/>
        <a:lstStyle/>
        <a:p>
          <a:endParaRPr lang="en-US"/>
        </a:p>
      </dgm:t>
    </dgm:pt>
    <dgm:pt modelId="{47B3F9AA-3D68-4531-9C8C-AD702613E0C9}">
      <dgm:prSet/>
      <dgm:spPr/>
      <dgm:t>
        <a:bodyPr/>
        <a:lstStyle/>
        <a:p>
          <a:pPr>
            <a:lnSpc>
              <a:spcPct val="100000"/>
            </a:lnSpc>
            <a:defRPr cap="all"/>
          </a:pPr>
          <a:r>
            <a:rPr lang="en-US" dirty="0"/>
            <a:t>Overview of R’s Core features (and quirks)</a:t>
          </a:r>
        </a:p>
      </dgm:t>
    </dgm:pt>
    <dgm:pt modelId="{7F31EBE1-4950-49B9-B47E-7090BD4D2935}" type="parTrans" cxnId="{45E27F65-E3E5-47A3-9F92-896DC16A633A}">
      <dgm:prSet/>
      <dgm:spPr/>
      <dgm:t>
        <a:bodyPr/>
        <a:lstStyle/>
        <a:p>
          <a:endParaRPr lang="en-US"/>
        </a:p>
      </dgm:t>
    </dgm:pt>
    <dgm:pt modelId="{8435E309-2CEC-4A3A-BCC1-33B99F10918C}" type="sibTrans" cxnId="{45E27F65-E3E5-47A3-9F92-896DC16A633A}">
      <dgm:prSet/>
      <dgm:spPr/>
      <dgm:t>
        <a:bodyPr/>
        <a:lstStyle/>
        <a:p>
          <a:endParaRPr lang="en-US"/>
        </a:p>
      </dgm:t>
    </dgm:pt>
    <dgm:pt modelId="{44759B5C-26D4-406F-B8E5-05F348F8195F}">
      <dgm:prSet/>
      <dgm:spPr/>
      <dgm:t>
        <a:bodyPr/>
        <a:lstStyle/>
        <a:p>
          <a:pPr>
            <a:lnSpc>
              <a:spcPct val="100000"/>
            </a:lnSpc>
            <a:defRPr cap="all"/>
          </a:pPr>
          <a:r>
            <a:rPr lang="en-US" dirty="0"/>
            <a:t>Introduce the {</a:t>
          </a:r>
          <a:r>
            <a:rPr lang="en-US" dirty="0" err="1"/>
            <a:t>tidyverse</a:t>
          </a:r>
          <a:r>
            <a:rPr lang="en-US" dirty="0"/>
            <a:t>} Packages</a:t>
          </a:r>
        </a:p>
      </dgm:t>
    </dgm:pt>
    <dgm:pt modelId="{D98846D8-7386-40A6-A21C-03C7F8A5437B}" type="parTrans" cxnId="{7D4E1AC7-9C73-4DCC-9392-F4C188008ACD}">
      <dgm:prSet/>
      <dgm:spPr/>
      <dgm:t>
        <a:bodyPr/>
        <a:lstStyle/>
        <a:p>
          <a:endParaRPr lang="en-US"/>
        </a:p>
      </dgm:t>
    </dgm:pt>
    <dgm:pt modelId="{A5CBCA17-D2E0-4FA7-A1A8-DE93132C81AF}" type="sibTrans" cxnId="{7D4E1AC7-9C73-4DCC-9392-F4C188008ACD}">
      <dgm:prSet/>
      <dgm:spPr/>
      <dgm:t>
        <a:bodyPr/>
        <a:lstStyle/>
        <a:p>
          <a:endParaRPr lang="en-US"/>
        </a:p>
      </dgm:t>
    </dgm:pt>
    <dgm:pt modelId="{E217CFF9-7148-4106-88A0-3AF0B0D0FF5C}" type="pres">
      <dgm:prSet presAssocID="{D8CA5FCE-0481-487E-B44F-1FD1976EF70E}" presName="root" presStyleCnt="0">
        <dgm:presLayoutVars>
          <dgm:dir/>
          <dgm:resizeHandles val="exact"/>
        </dgm:presLayoutVars>
      </dgm:prSet>
      <dgm:spPr/>
    </dgm:pt>
    <dgm:pt modelId="{54645CCE-3380-4264-A565-88C4B4A4706B}" type="pres">
      <dgm:prSet presAssocID="{FCD6E52F-C334-47BC-88CA-40FB6FA5BC70}" presName="compNode" presStyleCnt="0"/>
      <dgm:spPr/>
    </dgm:pt>
    <dgm:pt modelId="{1AFF63E1-212F-41D4-9724-9EA5709A0F27}" type="pres">
      <dgm:prSet presAssocID="{FCD6E52F-C334-47BC-88CA-40FB6FA5BC70}" presName="iconBgRect" presStyleLbl="bgShp" presStyleIdx="0" presStyleCnt="3"/>
      <dgm:spPr/>
    </dgm:pt>
    <dgm:pt modelId="{43575730-B855-42CC-ACDE-730CF741614E}" type="pres">
      <dgm:prSet presAssocID="{FCD6E52F-C334-47BC-88CA-40FB6FA5BC70}"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omputer"/>
        </a:ext>
      </dgm:extLst>
    </dgm:pt>
    <dgm:pt modelId="{ADC16F80-AFE7-4601-BFDB-4ABCAC93408E}" type="pres">
      <dgm:prSet presAssocID="{FCD6E52F-C334-47BC-88CA-40FB6FA5BC70}" presName="spaceRect" presStyleCnt="0"/>
      <dgm:spPr/>
    </dgm:pt>
    <dgm:pt modelId="{F3B24A7F-AE4A-45C2-8D37-A6F71113FA15}" type="pres">
      <dgm:prSet presAssocID="{FCD6E52F-C334-47BC-88CA-40FB6FA5BC70}" presName="textRect" presStyleLbl="revTx" presStyleIdx="0" presStyleCnt="3">
        <dgm:presLayoutVars>
          <dgm:chMax val="1"/>
          <dgm:chPref val="1"/>
        </dgm:presLayoutVars>
      </dgm:prSet>
      <dgm:spPr/>
    </dgm:pt>
    <dgm:pt modelId="{BFDFDF29-8C68-4D46-84DF-99B74057DE39}" type="pres">
      <dgm:prSet presAssocID="{D3CC2CB0-05EC-44B7-8F26-655B4B39E787}" presName="sibTrans" presStyleCnt="0"/>
      <dgm:spPr/>
    </dgm:pt>
    <dgm:pt modelId="{D3176D71-A067-45DD-A866-066598C119FA}" type="pres">
      <dgm:prSet presAssocID="{47B3F9AA-3D68-4531-9C8C-AD702613E0C9}" presName="compNode" presStyleCnt="0"/>
      <dgm:spPr/>
    </dgm:pt>
    <dgm:pt modelId="{0885C3D0-96AF-4D0F-885F-88FF465A6DE2}" type="pres">
      <dgm:prSet presAssocID="{47B3F9AA-3D68-4531-9C8C-AD702613E0C9}" presName="iconBgRect" presStyleLbl="bgShp" presStyleIdx="1" presStyleCnt="3"/>
      <dgm:spPr/>
    </dgm:pt>
    <dgm:pt modelId="{699BB450-9D80-4AC6-A9FC-F5569656C4D4}" type="pres">
      <dgm:prSet presAssocID="{47B3F9AA-3D68-4531-9C8C-AD702613E0C9}"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andshake"/>
        </a:ext>
      </dgm:extLst>
    </dgm:pt>
    <dgm:pt modelId="{61B09B43-C27B-43A5-9056-B218F7F235FC}" type="pres">
      <dgm:prSet presAssocID="{47B3F9AA-3D68-4531-9C8C-AD702613E0C9}" presName="spaceRect" presStyleCnt="0"/>
      <dgm:spPr/>
    </dgm:pt>
    <dgm:pt modelId="{FF6B88D0-CDA2-4724-8AD1-1D9B732C7C9D}" type="pres">
      <dgm:prSet presAssocID="{47B3F9AA-3D68-4531-9C8C-AD702613E0C9}" presName="textRect" presStyleLbl="revTx" presStyleIdx="1" presStyleCnt="3">
        <dgm:presLayoutVars>
          <dgm:chMax val="1"/>
          <dgm:chPref val="1"/>
        </dgm:presLayoutVars>
      </dgm:prSet>
      <dgm:spPr/>
    </dgm:pt>
    <dgm:pt modelId="{666B764C-B7A3-433A-A4B2-D1CEDC63A596}" type="pres">
      <dgm:prSet presAssocID="{8435E309-2CEC-4A3A-BCC1-33B99F10918C}" presName="sibTrans" presStyleCnt="0"/>
      <dgm:spPr/>
    </dgm:pt>
    <dgm:pt modelId="{3EBD5D67-AEC6-4B25-BC80-D14F00E94ECA}" type="pres">
      <dgm:prSet presAssocID="{44759B5C-26D4-406F-B8E5-05F348F8195F}" presName="compNode" presStyleCnt="0"/>
      <dgm:spPr/>
    </dgm:pt>
    <dgm:pt modelId="{1005545F-B65B-49B8-BEC5-1B9741976D5D}" type="pres">
      <dgm:prSet presAssocID="{44759B5C-26D4-406F-B8E5-05F348F8195F}" presName="iconBgRect" presStyleLbl="bgShp" presStyleIdx="2" presStyleCnt="3"/>
      <dgm:spPr/>
    </dgm:pt>
    <dgm:pt modelId="{079CF763-A362-42BB-80F7-BD3706E78A50}" type="pres">
      <dgm:prSet presAssocID="{44759B5C-26D4-406F-B8E5-05F348F8195F}"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Right Pointing Backhand Index"/>
        </a:ext>
      </dgm:extLst>
    </dgm:pt>
    <dgm:pt modelId="{39422756-5BE0-43DE-8114-4C48309870F6}" type="pres">
      <dgm:prSet presAssocID="{44759B5C-26D4-406F-B8E5-05F348F8195F}" presName="spaceRect" presStyleCnt="0"/>
      <dgm:spPr/>
    </dgm:pt>
    <dgm:pt modelId="{342B7877-E37B-4C3C-BA6F-21CDA89A7A14}" type="pres">
      <dgm:prSet presAssocID="{44759B5C-26D4-406F-B8E5-05F348F8195F}" presName="textRect" presStyleLbl="revTx" presStyleIdx="2" presStyleCnt="3">
        <dgm:presLayoutVars>
          <dgm:chMax val="1"/>
          <dgm:chPref val="1"/>
        </dgm:presLayoutVars>
      </dgm:prSet>
      <dgm:spPr/>
    </dgm:pt>
  </dgm:ptLst>
  <dgm:cxnLst>
    <dgm:cxn modelId="{F3C06E35-8289-114B-A357-ED3994427CB5}" type="presOf" srcId="{47B3F9AA-3D68-4531-9C8C-AD702613E0C9}" destId="{FF6B88D0-CDA2-4724-8AD1-1D9B732C7C9D}" srcOrd="0" destOrd="0" presId="urn:microsoft.com/office/officeart/2018/5/layout/IconCircleLabelList"/>
    <dgm:cxn modelId="{C4AFBB50-D2C3-8E42-AB47-F15271A690B5}" type="presOf" srcId="{44759B5C-26D4-406F-B8E5-05F348F8195F}" destId="{342B7877-E37B-4C3C-BA6F-21CDA89A7A14}" srcOrd="0" destOrd="0" presId="urn:microsoft.com/office/officeart/2018/5/layout/IconCircleLabelList"/>
    <dgm:cxn modelId="{45E27F65-E3E5-47A3-9F92-896DC16A633A}" srcId="{D8CA5FCE-0481-487E-B44F-1FD1976EF70E}" destId="{47B3F9AA-3D68-4531-9C8C-AD702613E0C9}" srcOrd="1" destOrd="0" parTransId="{7F31EBE1-4950-49B9-B47E-7090BD4D2935}" sibTransId="{8435E309-2CEC-4A3A-BCC1-33B99F10918C}"/>
    <dgm:cxn modelId="{7D4E1AC7-9C73-4DCC-9392-F4C188008ACD}" srcId="{D8CA5FCE-0481-487E-B44F-1FD1976EF70E}" destId="{44759B5C-26D4-406F-B8E5-05F348F8195F}" srcOrd="2" destOrd="0" parTransId="{D98846D8-7386-40A6-A21C-03C7F8A5437B}" sibTransId="{A5CBCA17-D2E0-4FA7-A1A8-DE93132C81AF}"/>
    <dgm:cxn modelId="{1C5CE3C8-A99A-40FA-B31B-DA1FD6A0964E}" srcId="{D8CA5FCE-0481-487E-B44F-1FD1976EF70E}" destId="{FCD6E52F-C334-47BC-88CA-40FB6FA5BC70}" srcOrd="0" destOrd="0" parTransId="{8F12CFB1-4DF7-442C-A821-3D42AE229CEE}" sibTransId="{D3CC2CB0-05EC-44B7-8F26-655B4B39E787}"/>
    <dgm:cxn modelId="{E9744CE9-E617-F049-82E8-C35B86EDFC62}" type="presOf" srcId="{D8CA5FCE-0481-487E-B44F-1FD1976EF70E}" destId="{E217CFF9-7148-4106-88A0-3AF0B0D0FF5C}" srcOrd="0" destOrd="0" presId="urn:microsoft.com/office/officeart/2018/5/layout/IconCircleLabelList"/>
    <dgm:cxn modelId="{D196CAF7-C9D8-DB4C-BDF3-CE1BB7C521CF}" type="presOf" srcId="{FCD6E52F-C334-47BC-88CA-40FB6FA5BC70}" destId="{F3B24A7F-AE4A-45C2-8D37-A6F71113FA15}" srcOrd="0" destOrd="0" presId="urn:microsoft.com/office/officeart/2018/5/layout/IconCircleLabelList"/>
    <dgm:cxn modelId="{D4E90E91-B19E-0F4B-B68F-87A80C9D1E6B}" type="presParOf" srcId="{E217CFF9-7148-4106-88A0-3AF0B0D0FF5C}" destId="{54645CCE-3380-4264-A565-88C4B4A4706B}" srcOrd="0" destOrd="0" presId="urn:microsoft.com/office/officeart/2018/5/layout/IconCircleLabelList"/>
    <dgm:cxn modelId="{EAE8D645-DCDE-8C4B-9AB8-2F85E0E1B2AF}" type="presParOf" srcId="{54645CCE-3380-4264-A565-88C4B4A4706B}" destId="{1AFF63E1-212F-41D4-9724-9EA5709A0F27}" srcOrd="0" destOrd="0" presId="urn:microsoft.com/office/officeart/2018/5/layout/IconCircleLabelList"/>
    <dgm:cxn modelId="{F37573A7-EDA4-E440-AF12-F0E6031B8EEC}" type="presParOf" srcId="{54645CCE-3380-4264-A565-88C4B4A4706B}" destId="{43575730-B855-42CC-ACDE-730CF741614E}" srcOrd="1" destOrd="0" presId="urn:microsoft.com/office/officeart/2018/5/layout/IconCircleLabelList"/>
    <dgm:cxn modelId="{F3898BAB-B219-C844-A313-240B67A7852C}" type="presParOf" srcId="{54645CCE-3380-4264-A565-88C4B4A4706B}" destId="{ADC16F80-AFE7-4601-BFDB-4ABCAC93408E}" srcOrd="2" destOrd="0" presId="urn:microsoft.com/office/officeart/2018/5/layout/IconCircleLabelList"/>
    <dgm:cxn modelId="{72667BC0-AC25-574B-B5F7-375BFE8216B4}" type="presParOf" srcId="{54645CCE-3380-4264-A565-88C4B4A4706B}" destId="{F3B24A7F-AE4A-45C2-8D37-A6F71113FA15}" srcOrd="3" destOrd="0" presId="urn:microsoft.com/office/officeart/2018/5/layout/IconCircleLabelList"/>
    <dgm:cxn modelId="{90545007-78B5-6C41-8710-33411D2EAFA2}" type="presParOf" srcId="{E217CFF9-7148-4106-88A0-3AF0B0D0FF5C}" destId="{BFDFDF29-8C68-4D46-84DF-99B74057DE39}" srcOrd="1" destOrd="0" presId="urn:microsoft.com/office/officeart/2018/5/layout/IconCircleLabelList"/>
    <dgm:cxn modelId="{0F019B27-D81C-DF49-99BB-F8612C248517}" type="presParOf" srcId="{E217CFF9-7148-4106-88A0-3AF0B0D0FF5C}" destId="{D3176D71-A067-45DD-A866-066598C119FA}" srcOrd="2" destOrd="0" presId="urn:microsoft.com/office/officeart/2018/5/layout/IconCircleLabelList"/>
    <dgm:cxn modelId="{5668273F-0271-F74C-9ABE-A3193EAB501A}" type="presParOf" srcId="{D3176D71-A067-45DD-A866-066598C119FA}" destId="{0885C3D0-96AF-4D0F-885F-88FF465A6DE2}" srcOrd="0" destOrd="0" presId="urn:microsoft.com/office/officeart/2018/5/layout/IconCircleLabelList"/>
    <dgm:cxn modelId="{64EA16B6-808B-5047-8565-A2B724F62B52}" type="presParOf" srcId="{D3176D71-A067-45DD-A866-066598C119FA}" destId="{699BB450-9D80-4AC6-A9FC-F5569656C4D4}" srcOrd="1" destOrd="0" presId="urn:microsoft.com/office/officeart/2018/5/layout/IconCircleLabelList"/>
    <dgm:cxn modelId="{97A473FE-4840-AE47-AD38-A0B6B39B76C9}" type="presParOf" srcId="{D3176D71-A067-45DD-A866-066598C119FA}" destId="{61B09B43-C27B-43A5-9056-B218F7F235FC}" srcOrd="2" destOrd="0" presId="urn:microsoft.com/office/officeart/2018/5/layout/IconCircleLabelList"/>
    <dgm:cxn modelId="{104FEFE5-4336-4D4F-A96A-1ECDE3F0BDB1}" type="presParOf" srcId="{D3176D71-A067-45DD-A866-066598C119FA}" destId="{FF6B88D0-CDA2-4724-8AD1-1D9B732C7C9D}" srcOrd="3" destOrd="0" presId="urn:microsoft.com/office/officeart/2018/5/layout/IconCircleLabelList"/>
    <dgm:cxn modelId="{E8578654-2A24-D142-AD6B-08A710334ACE}" type="presParOf" srcId="{E217CFF9-7148-4106-88A0-3AF0B0D0FF5C}" destId="{666B764C-B7A3-433A-A4B2-D1CEDC63A596}" srcOrd="3" destOrd="0" presId="urn:microsoft.com/office/officeart/2018/5/layout/IconCircleLabelList"/>
    <dgm:cxn modelId="{5E15B9B0-B5E4-EE45-99A3-6B4EE66F9227}" type="presParOf" srcId="{E217CFF9-7148-4106-88A0-3AF0B0D0FF5C}" destId="{3EBD5D67-AEC6-4B25-BC80-D14F00E94ECA}" srcOrd="4" destOrd="0" presId="urn:microsoft.com/office/officeart/2018/5/layout/IconCircleLabelList"/>
    <dgm:cxn modelId="{916C15B5-4625-2C4C-B26E-DEC9F182054D}" type="presParOf" srcId="{3EBD5D67-AEC6-4B25-BC80-D14F00E94ECA}" destId="{1005545F-B65B-49B8-BEC5-1B9741976D5D}" srcOrd="0" destOrd="0" presId="urn:microsoft.com/office/officeart/2018/5/layout/IconCircleLabelList"/>
    <dgm:cxn modelId="{08D0ED96-8CD2-2241-9CFB-AA91FD77A495}" type="presParOf" srcId="{3EBD5D67-AEC6-4B25-BC80-D14F00E94ECA}" destId="{079CF763-A362-42BB-80F7-BD3706E78A50}" srcOrd="1" destOrd="0" presId="urn:microsoft.com/office/officeart/2018/5/layout/IconCircleLabelList"/>
    <dgm:cxn modelId="{62EF9BE1-FF9E-E742-A170-290EC5BE76DC}" type="presParOf" srcId="{3EBD5D67-AEC6-4B25-BC80-D14F00E94ECA}" destId="{39422756-5BE0-43DE-8114-4C48309870F6}" srcOrd="2" destOrd="0" presId="urn:microsoft.com/office/officeart/2018/5/layout/IconCircleLabelList"/>
    <dgm:cxn modelId="{14A61425-B40F-D841-9351-B2A561AE5317}" type="presParOf" srcId="{3EBD5D67-AEC6-4B25-BC80-D14F00E94ECA}" destId="{342B7877-E37B-4C3C-BA6F-21CDA89A7A14}"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2EA4B73-0C53-4F4E-A4D8-D3C27A5D0FAC}" type="doc">
      <dgm:prSet loTypeId="urn:microsoft.com/office/officeart/2018/2/layout/IconLabelDescriptionList" loCatId="icon" qsTypeId="urn:microsoft.com/office/officeart/2005/8/quickstyle/simple1" qsCatId="simple" csTypeId="urn:microsoft.com/office/officeart/2018/5/colors/Iconchunking_neutralbg_accent1_2" csCatId="accent1" phldr="1"/>
      <dgm:spPr/>
      <dgm:t>
        <a:bodyPr/>
        <a:lstStyle/>
        <a:p>
          <a:endParaRPr lang="en-US"/>
        </a:p>
      </dgm:t>
    </dgm:pt>
    <dgm:pt modelId="{1918D141-C20D-4459-8E58-BBB9DBF0CBC8}">
      <dgm:prSet custT="1"/>
      <dgm:spPr/>
      <dgm:t>
        <a:bodyPr/>
        <a:lstStyle/>
        <a:p>
          <a:pPr algn="ctr">
            <a:defRPr b="1"/>
          </a:pPr>
          <a:r>
            <a:rPr lang="en-US" sz="1800" dirty="0"/>
            <a:t>Definition is arbitrary, and somewhat ethereal</a:t>
          </a:r>
        </a:p>
      </dgm:t>
    </dgm:pt>
    <dgm:pt modelId="{7D5D8601-8F16-427E-9A6E-69BFE9355004}" type="parTrans" cxnId="{CA0B87C1-D6BC-4063-8E91-68B0398E2152}">
      <dgm:prSet/>
      <dgm:spPr/>
      <dgm:t>
        <a:bodyPr/>
        <a:lstStyle/>
        <a:p>
          <a:endParaRPr lang="en-US"/>
        </a:p>
      </dgm:t>
    </dgm:pt>
    <dgm:pt modelId="{DFE355D0-EA3F-412C-AA26-96E0815C1035}" type="sibTrans" cxnId="{CA0B87C1-D6BC-4063-8E91-68B0398E2152}">
      <dgm:prSet/>
      <dgm:spPr/>
      <dgm:t>
        <a:bodyPr/>
        <a:lstStyle/>
        <a:p>
          <a:endParaRPr lang="en-US"/>
        </a:p>
      </dgm:t>
    </dgm:pt>
    <dgm:pt modelId="{8C9A4D34-1E81-4DB8-B3AB-CEB91FF9E5C8}">
      <dgm:prSet custT="1"/>
      <dgm:spPr/>
      <dgm:t>
        <a:bodyPr/>
        <a:lstStyle/>
        <a:p>
          <a:pPr algn="ctr"/>
          <a:r>
            <a:rPr lang="en-US" sz="1700" dirty="0"/>
            <a:t>Concept, !framework</a:t>
          </a:r>
        </a:p>
      </dgm:t>
    </dgm:pt>
    <dgm:pt modelId="{B3F92977-CCCA-40DB-B7EB-73CE4C388FA8}" type="parTrans" cxnId="{EB775F5D-4B95-42CD-9CE1-4FD6B674F6CF}">
      <dgm:prSet/>
      <dgm:spPr/>
      <dgm:t>
        <a:bodyPr/>
        <a:lstStyle/>
        <a:p>
          <a:endParaRPr lang="en-US"/>
        </a:p>
      </dgm:t>
    </dgm:pt>
    <dgm:pt modelId="{1066AC54-3EF0-48DE-A761-69F87442C538}" type="sibTrans" cxnId="{EB775F5D-4B95-42CD-9CE1-4FD6B674F6CF}">
      <dgm:prSet/>
      <dgm:spPr/>
      <dgm:t>
        <a:bodyPr/>
        <a:lstStyle/>
        <a:p>
          <a:endParaRPr lang="en-US"/>
        </a:p>
      </dgm:t>
    </dgm:pt>
    <dgm:pt modelId="{F838D8AD-E100-450C-8594-F1078A3C3D21}">
      <dgm:prSet custT="1"/>
      <dgm:spPr/>
      <dgm:t>
        <a:bodyPr/>
        <a:lstStyle/>
        <a:p>
          <a:pPr algn="ctr">
            <a:defRPr b="1"/>
          </a:pPr>
          <a:r>
            <a:rPr lang="en-US" sz="1800" dirty="0"/>
            <a:t>Computation by evaluating </a:t>
          </a:r>
          <a:r>
            <a:rPr lang="en-US" sz="1800" i="1" dirty="0"/>
            <a:t>functions</a:t>
          </a:r>
        </a:p>
      </dgm:t>
    </dgm:pt>
    <dgm:pt modelId="{1EEBBF11-2A97-46D6-A5E1-AB737B675CFC}" type="parTrans" cxnId="{ED2A723B-84B5-4E54-A2D7-A47F61F31D22}">
      <dgm:prSet/>
      <dgm:spPr/>
      <dgm:t>
        <a:bodyPr/>
        <a:lstStyle/>
        <a:p>
          <a:endParaRPr lang="en-US"/>
        </a:p>
      </dgm:t>
    </dgm:pt>
    <dgm:pt modelId="{A232EFD5-2CC6-4105-A457-A21A42CE8632}" type="sibTrans" cxnId="{ED2A723B-84B5-4E54-A2D7-A47F61F31D22}">
      <dgm:prSet/>
      <dgm:spPr/>
      <dgm:t>
        <a:bodyPr/>
        <a:lstStyle/>
        <a:p>
          <a:endParaRPr lang="en-US"/>
        </a:p>
      </dgm:t>
    </dgm:pt>
    <dgm:pt modelId="{86F894B3-609A-405A-8DD2-6E5A8738C0BD}">
      <dgm:prSet custT="1"/>
      <dgm:spPr/>
      <dgm:t>
        <a:bodyPr/>
        <a:lstStyle/>
        <a:p>
          <a:pPr algn="ctr">
            <a:defRPr b="1"/>
          </a:pPr>
          <a:r>
            <a:rPr lang="en-US" sz="1800" dirty="0"/>
            <a:t>Programs written under assumption of (relatively) immutable data structures</a:t>
          </a:r>
        </a:p>
      </dgm:t>
    </dgm:pt>
    <dgm:pt modelId="{FA0CCA06-D524-4018-B343-8C6362611CAA}" type="parTrans" cxnId="{759E554D-61AC-474A-BF61-2829FAD1A864}">
      <dgm:prSet/>
      <dgm:spPr/>
      <dgm:t>
        <a:bodyPr/>
        <a:lstStyle/>
        <a:p>
          <a:endParaRPr lang="en-US"/>
        </a:p>
      </dgm:t>
    </dgm:pt>
    <dgm:pt modelId="{E56669C8-1AEB-4D03-BDE3-2D1B8E8DB913}" type="sibTrans" cxnId="{759E554D-61AC-474A-BF61-2829FAD1A864}">
      <dgm:prSet/>
      <dgm:spPr/>
      <dgm:t>
        <a:bodyPr/>
        <a:lstStyle/>
        <a:p>
          <a:endParaRPr lang="en-US"/>
        </a:p>
      </dgm:t>
    </dgm:pt>
    <dgm:pt modelId="{C12EB565-6E12-4F2A-B80E-1B8D8CFD0347}">
      <dgm:prSet/>
      <dgm:spPr/>
      <dgm:t>
        <a:bodyPr/>
        <a:lstStyle/>
        <a:p>
          <a:pPr algn="ctr"/>
          <a:r>
            <a:rPr lang="en-US" dirty="0"/>
            <a:t>X -&gt; Y, always</a:t>
          </a:r>
        </a:p>
      </dgm:t>
    </dgm:pt>
    <dgm:pt modelId="{A8CBF581-1627-4C74-A29E-4593FED077A5}" type="parTrans" cxnId="{69A28B97-A39D-4759-BF31-6E62D2C28DB7}">
      <dgm:prSet/>
      <dgm:spPr/>
      <dgm:t>
        <a:bodyPr/>
        <a:lstStyle/>
        <a:p>
          <a:endParaRPr lang="en-US"/>
        </a:p>
      </dgm:t>
    </dgm:pt>
    <dgm:pt modelId="{DFAB8DE7-5500-4AB0-B6C9-12537A93D1E5}" type="sibTrans" cxnId="{69A28B97-A39D-4759-BF31-6E62D2C28DB7}">
      <dgm:prSet/>
      <dgm:spPr/>
      <dgm:t>
        <a:bodyPr/>
        <a:lstStyle/>
        <a:p>
          <a:endParaRPr lang="en-US"/>
        </a:p>
      </dgm:t>
    </dgm:pt>
    <dgm:pt modelId="{B2A5E784-D3A4-4C48-ADA4-F76339D8B814}" type="pres">
      <dgm:prSet presAssocID="{E2EA4B73-0C53-4F4E-A4D8-D3C27A5D0FAC}" presName="root" presStyleCnt="0">
        <dgm:presLayoutVars>
          <dgm:dir/>
          <dgm:resizeHandles val="exact"/>
        </dgm:presLayoutVars>
      </dgm:prSet>
      <dgm:spPr/>
    </dgm:pt>
    <dgm:pt modelId="{16E41582-7E61-4C96-B09C-D0C0EF437517}" type="pres">
      <dgm:prSet presAssocID="{1918D141-C20D-4459-8E58-BBB9DBF0CBC8}" presName="compNode" presStyleCnt="0"/>
      <dgm:spPr/>
    </dgm:pt>
    <dgm:pt modelId="{CD87EBDB-E509-440F-A585-884D09F93F26}" type="pres">
      <dgm:prSet presAssocID="{1918D141-C20D-4459-8E58-BBB9DBF0CBC8}" presName="iconRect" presStyleLbl="node1" presStyleIdx="0" presStyleCnt="3" custLinFactNeighborX="92708" custLinFactNeighborY="166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Questions"/>
        </a:ext>
      </dgm:extLst>
    </dgm:pt>
    <dgm:pt modelId="{39032CF3-9DCC-4C29-B908-4DAF123B6601}" type="pres">
      <dgm:prSet presAssocID="{1918D141-C20D-4459-8E58-BBB9DBF0CBC8}" presName="iconSpace" presStyleCnt="0"/>
      <dgm:spPr/>
    </dgm:pt>
    <dgm:pt modelId="{863AA831-E567-402D-A040-651D9819E99C}" type="pres">
      <dgm:prSet presAssocID="{1918D141-C20D-4459-8E58-BBB9DBF0CBC8}" presName="parTx" presStyleLbl="revTx" presStyleIdx="0" presStyleCnt="6">
        <dgm:presLayoutVars>
          <dgm:chMax val="0"/>
          <dgm:chPref val="0"/>
        </dgm:presLayoutVars>
      </dgm:prSet>
      <dgm:spPr/>
    </dgm:pt>
    <dgm:pt modelId="{1FECF14C-367F-4565-B813-C6ADFE1A1224}" type="pres">
      <dgm:prSet presAssocID="{1918D141-C20D-4459-8E58-BBB9DBF0CBC8}" presName="txSpace" presStyleCnt="0"/>
      <dgm:spPr/>
    </dgm:pt>
    <dgm:pt modelId="{5B454FF8-530F-49A0-9FCF-2ACC54225A4A}" type="pres">
      <dgm:prSet presAssocID="{1918D141-C20D-4459-8E58-BBB9DBF0CBC8}" presName="desTx" presStyleLbl="revTx" presStyleIdx="1" presStyleCnt="6" custLinFactNeighborX="-295" custLinFactNeighborY="-5550">
        <dgm:presLayoutVars/>
      </dgm:prSet>
      <dgm:spPr/>
    </dgm:pt>
    <dgm:pt modelId="{DE25490B-2203-45BD-AB86-E725639B9D1B}" type="pres">
      <dgm:prSet presAssocID="{DFE355D0-EA3F-412C-AA26-96E0815C1035}" presName="sibTrans" presStyleCnt="0"/>
      <dgm:spPr/>
    </dgm:pt>
    <dgm:pt modelId="{2139BD7B-A388-411C-8B99-6CAB71FAE170}" type="pres">
      <dgm:prSet presAssocID="{F838D8AD-E100-450C-8594-F1078A3C3D21}" presName="compNode" presStyleCnt="0"/>
      <dgm:spPr/>
    </dgm:pt>
    <dgm:pt modelId="{073B0DD0-FF21-40ED-90AB-05458D4521FD}" type="pres">
      <dgm:prSet presAssocID="{F838D8AD-E100-450C-8594-F1078A3C3D21}" presName="iconRect" presStyleLbl="node1" presStyleIdx="1" presStyleCnt="3" custLinFactNeighborX="98815" custLinFactNeighborY="-65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alculator"/>
        </a:ext>
      </dgm:extLst>
    </dgm:pt>
    <dgm:pt modelId="{F4ED79FA-2EF5-4726-9C61-936DD4A4637B}" type="pres">
      <dgm:prSet presAssocID="{F838D8AD-E100-450C-8594-F1078A3C3D21}" presName="iconSpace" presStyleCnt="0"/>
      <dgm:spPr/>
    </dgm:pt>
    <dgm:pt modelId="{3A153FD3-A24D-41C7-9C61-A7C86359F7AE}" type="pres">
      <dgm:prSet presAssocID="{F838D8AD-E100-450C-8594-F1078A3C3D21}" presName="parTx" presStyleLbl="revTx" presStyleIdx="2" presStyleCnt="6">
        <dgm:presLayoutVars>
          <dgm:chMax val="0"/>
          <dgm:chPref val="0"/>
        </dgm:presLayoutVars>
      </dgm:prSet>
      <dgm:spPr/>
    </dgm:pt>
    <dgm:pt modelId="{4BE3FFDF-5F13-4D08-AE0E-789BE74D9DBC}" type="pres">
      <dgm:prSet presAssocID="{F838D8AD-E100-450C-8594-F1078A3C3D21}" presName="txSpace" presStyleCnt="0"/>
      <dgm:spPr/>
    </dgm:pt>
    <dgm:pt modelId="{5C9D5A89-0FE5-4C2D-AC88-7529DB62AB47}" type="pres">
      <dgm:prSet presAssocID="{F838D8AD-E100-450C-8594-F1078A3C3D21}" presName="desTx" presStyleLbl="revTx" presStyleIdx="3" presStyleCnt="6">
        <dgm:presLayoutVars/>
      </dgm:prSet>
      <dgm:spPr/>
    </dgm:pt>
    <dgm:pt modelId="{31832C97-D0AF-4AC2-88E8-73F29EC19864}" type="pres">
      <dgm:prSet presAssocID="{A232EFD5-2CC6-4105-A457-A21A42CE8632}" presName="sibTrans" presStyleCnt="0"/>
      <dgm:spPr/>
    </dgm:pt>
    <dgm:pt modelId="{1E22BDEE-0601-4488-82ED-9EFE88135606}" type="pres">
      <dgm:prSet presAssocID="{86F894B3-609A-405A-8DD2-6E5A8738C0BD}" presName="compNode" presStyleCnt="0"/>
      <dgm:spPr/>
    </dgm:pt>
    <dgm:pt modelId="{08236268-7458-46A3-A058-18A44BDA9B59}" type="pres">
      <dgm:prSet presAssocID="{86F894B3-609A-405A-8DD2-6E5A8738C0BD}" presName="iconRect" presStyleLbl="node1" presStyleIdx="2" presStyleCnt="3" custLinFactX="5958" custLinFactNeighborX="100000" custLinFactNeighborY="7632"/>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ierarchy"/>
        </a:ext>
      </dgm:extLst>
    </dgm:pt>
    <dgm:pt modelId="{86F934C8-0B52-4D65-B9BB-4C6F3818E8C5}" type="pres">
      <dgm:prSet presAssocID="{86F894B3-609A-405A-8DD2-6E5A8738C0BD}" presName="iconSpace" presStyleCnt="0"/>
      <dgm:spPr/>
    </dgm:pt>
    <dgm:pt modelId="{E3AD897F-2892-4A09-BF35-89BD6FDD13E8}" type="pres">
      <dgm:prSet presAssocID="{86F894B3-609A-405A-8DD2-6E5A8738C0BD}" presName="parTx" presStyleLbl="revTx" presStyleIdx="4" presStyleCnt="6">
        <dgm:presLayoutVars>
          <dgm:chMax val="0"/>
          <dgm:chPref val="0"/>
        </dgm:presLayoutVars>
      </dgm:prSet>
      <dgm:spPr/>
    </dgm:pt>
    <dgm:pt modelId="{1DB44119-6D18-445E-86A3-573FE0707176}" type="pres">
      <dgm:prSet presAssocID="{86F894B3-609A-405A-8DD2-6E5A8738C0BD}" presName="txSpace" presStyleCnt="0"/>
      <dgm:spPr/>
    </dgm:pt>
    <dgm:pt modelId="{F2A1D576-D736-4013-870E-37C91D665195}" type="pres">
      <dgm:prSet presAssocID="{86F894B3-609A-405A-8DD2-6E5A8738C0BD}" presName="desTx" presStyleLbl="revTx" presStyleIdx="5" presStyleCnt="6" custLinFactNeighborX="295" custLinFactNeighborY="57748">
        <dgm:presLayoutVars/>
      </dgm:prSet>
      <dgm:spPr/>
    </dgm:pt>
  </dgm:ptLst>
  <dgm:cxnLst>
    <dgm:cxn modelId="{DD3E2536-DE2F-43BF-99C4-4F568A1EA296}" type="presOf" srcId="{8C9A4D34-1E81-4DB8-B3AB-CEB91FF9E5C8}" destId="{5B454FF8-530F-49A0-9FCF-2ACC54225A4A}" srcOrd="0" destOrd="0" presId="urn:microsoft.com/office/officeart/2018/2/layout/IconLabelDescriptionList"/>
    <dgm:cxn modelId="{ED2A723B-84B5-4E54-A2D7-A47F61F31D22}" srcId="{E2EA4B73-0C53-4F4E-A4D8-D3C27A5D0FAC}" destId="{F838D8AD-E100-450C-8594-F1078A3C3D21}" srcOrd="1" destOrd="0" parTransId="{1EEBBF11-2A97-46D6-A5E1-AB737B675CFC}" sibTransId="{A232EFD5-2CC6-4105-A457-A21A42CE8632}"/>
    <dgm:cxn modelId="{759E554D-61AC-474A-BF61-2829FAD1A864}" srcId="{E2EA4B73-0C53-4F4E-A4D8-D3C27A5D0FAC}" destId="{86F894B3-609A-405A-8DD2-6E5A8738C0BD}" srcOrd="2" destOrd="0" parTransId="{FA0CCA06-D524-4018-B343-8C6362611CAA}" sibTransId="{E56669C8-1AEB-4D03-BDE3-2D1B8E8DB913}"/>
    <dgm:cxn modelId="{EB775F5D-4B95-42CD-9CE1-4FD6B674F6CF}" srcId="{1918D141-C20D-4459-8E58-BBB9DBF0CBC8}" destId="{8C9A4D34-1E81-4DB8-B3AB-CEB91FF9E5C8}" srcOrd="0" destOrd="0" parTransId="{B3F92977-CCCA-40DB-B7EB-73CE4C388FA8}" sibTransId="{1066AC54-3EF0-48DE-A761-69F87442C538}"/>
    <dgm:cxn modelId="{34CEC55D-90B2-41CF-A6BD-0EC89F4B4F81}" type="presOf" srcId="{C12EB565-6E12-4F2A-B80E-1B8D8CFD0347}" destId="{F2A1D576-D736-4013-870E-37C91D665195}" srcOrd="0" destOrd="0" presId="urn:microsoft.com/office/officeart/2018/2/layout/IconLabelDescriptionList"/>
    <dgm:cxn modelId="{0FC52463-D61A-48F6-B1F1-2851D0DC7FB2}" type="presOf" srcId="{F838D8AD-E100-450C-8594-F1078A3C3D21}" destId="{3A153FD3-A24D-41C7-9C61-A7C86359F7AE}" srcOrd="0" destOrd="0" presId="urn:microsoft.com/office/officeart/2018/2/layout/IconLabelDescriptionList"/>
    <dgm:cxn modelId="{E905F968-99CD-443F-BE8F-2580BCDAEEFD}" type="presOf" srcId="{86F894B3-609A-405A-8DD2-6E5A8738C0BD}" destId="{E3AD897F-2892-4A09-BF35-89BD6FDD13E8}" srcOrd="0" destOrd="0" presId="urn:microsoft.com/office/officeart/2018/2/layout/IconLabelDescriptionList"/>
    <dgm:cxn modelId="{69A28B97-A39D-4759-BF31-6E62D2C28DB7}" srcId="{86F894B3-609A-405A-8DD2-6E5A8738C0BD}" destId="{C12EB565-6E12-4F2A-B80E-1B8D8CFD0347}" srcOrd="0" destOrd="0" parTransId="{A8CBF581-1627-4C74-A29E-4593FED077A5}" sibTransId="{DFAB8DE7-5500-4AB0-B6C9-12537A93D1E5}"/>
    <dgm:cxn modelId="{CA0B87C1-D6BC-4063-8E91-68B0398E2152}" srcId="{E2EA4B73-0C53-4F4E-A4D8-D3C27A5D0FAC}" destId="{1918D141-C20D-4459-8E58-BBB9DBF0CBC8}" srcOrd="0" destOrd="0" parTransId="{7D5D8601-8F16-427E-9A6E-69BFE9355004}" sibTransId="{DFE355D0-EA3F-412C-AA26-96E0815C1035}"/>
    <dgm:cxn modelId="{7F855EC3-03E6-4CFD-B5E0-082B6C5CAC90}" type="presOf" srcId="{1918D141-C20D-4459-8E58-BBB9DBF0CBC8}" destId="{863AA831-E567-402D-A040-651D9819E99C}" srcOrd="0" destOrd="0" presId="urn:microsoft.com/office/officeart/2018/2/layout/IconLabelDescriptionList"/>
    <dgm:cxn modelId="{7B1730E6-39C8-4DF5-9E64-B47E5FD05CF4}" type="presOf" srcId="{E2EA4B73-0C53-4F4E-A4D8-D3C27A5D0FAC}" destId="{B2A5E784-D3A4-4C48-ADA4-F76339D8B814}" srcOrd="0" destOrd="0" presId="urn:microsoft.com/office/officeart/2018/2/layout/IconLabelDescriptionList"/>
    <dgm:cxn modelId="{3E473CF6-7DF2-432D-92E8-DAA65E3CBBBC}" type="presParOf" srcId="{B2A5E784-D3A4-4C48-ADA4-F76339D8B814}" destId="{16E41582-7E61-4C96-B09C-D0C0EF437517}" srcOrd="0" destOrd="0" presId="urn:microsoft.com/office/officeart/2018/2/layout/IconLabelDescriptionList"/>
    <dgm:cxn modelId="{D5C52601-8E75-415B-A094-9A77B84097E7}" type="presParOf" srcId="{16E41582-7E61-4C96-B09C-D0C0EF437517}" destId="{CD87EBDB-E509-440F-A585-884D09F93F26}" srcOrd="0" destOrd="0" presId="urn:microsoft.com/office/officeart/2018/2/layout/IconLabelDescriptionList"/>
    <dgm:cxn modelId="{CAB638D4-A121-47DF-8A8D-D5837F6A9764}" type="presParOf" srcId="{16E41582-7E61-4C96-B09C-D0C0EF437517}" destId="{39032CF3-9DCC-4C29-B908-4DAF123B6601}" srcOrd="1" destOrd="0" presId="urn:microsoft.com/office/officeart/2018/2/layout/IconLabelDescriptionList"/>
    <dgm:cxn modelId="{7F96655D-1664-471D-9964-DCCBD8BFB882}" type="presParOf" srcId="{16E41582-7E61-4C96-B09C-D0C0EF437517}" destId="{863AA831-E567-402D-A040-651D9819E99C}" srcOrd="2" destOrd="0" presId="urn:microsoft.com/office/officeart/2018/2/layout/IconLabelDescriptionList"/>
    <dgm:cxn modelId="{B6B07629-AE82-4037-B074-3B709E13327F}" type="presParOf" srcId="{16E41582-7E61-4C96-B09C-D0C0EF437517}" destId="{1FECF14C-367F-4565-B813-C6ADFE1A1224}" srcOrd="3" destOrd="0" presId="urn:microsoft.com/office/officeart/2018/2/layout/IconLabelDescriptionList"/>
    <dgm:cxn modelId="{BC64670B-DBD6-4195-84E7-6699C364D890}" type="presParOf" srcId="{16E41582-7E61-4C96-B09C-D0C0EF437517}" destId="{5B454FF8-530F-49A0-9FCF-2ACC54225A4A}" srcOrd="4" destOrd="0" presId="urn:microsoft.com/office/officeart/2018/2/layout/IconLabelDescriptionList"/>
    <dgm:cxn modelId="{40115B7D-B127-4554-B329-35C56D2C666B}" type="presParOf" srcId="{B2A5E784-D3A4-4C48-ADA4-F76339D8B814}" destId="{DE25490B-2203-45BD-AB86-E725639B9D1B}" srcOrd="1" destOrd="0" presId="urn:microsoft.com/office/officeart/2018/2/layout/IconLabelDescriptionList"/>
    <dgm:cxn modelId="{0346D868-91D8-457F-A202-A27D7ED21107}" type="presParOf" srcId="{B2A5E784-D3A4-4C48-ADA4-F76339D8B814}" destId="{2139BD7B-A388-411C-8B99-6CAB71FAE170}" srcOrd="2" destOrd="0" presId="urn:microsoft.com/office/officeart/2018/2/layout/IconLabelDescriptionList"/>
    <dgm:cxn modelId="{98BABBA5-D0F4-41B6-88D4-9F5C6AD5D19A}" type="presParOf" srcId="{2139BD7B-A388-411C-8B99-6CAB71FAE170}" destId="{073B0DD0-FF21-40ED-90AB-05458D4521FD}" srcOrd="0" destOrd="0" presId="urn:microsoft.com/office/officeart/2018/2/layout/IconLabelDescriptionList"/>
    <dgm:cxn modelId="{3B870EEE-F997-4052-ADB4-F4806A6B3C18}" type="presParOf" srcId="{2139BD7B-A388-411C-8B99-6CAB71FAE170}" destId="{F4ED79FA-2EF5-4726-9C61-936DD4A4637B}" srcOrd="1" destOrd="0" presId="urn:microsoft.com/office/officeart/2018/2/layout/IconLabelDescriptionList"/>
    <dgm:cxn modelId="{D64095E6-801B-4C4B-8570-F0194208FD5C}" type="presParOf" srcId="{2139BD7B-A388-411C-8B99-6CAB71FAE170}" destId="{3A153FD3-A24D-41C7-9C61-A7C86359F7AE}" srcOrd="2" destOrd="0" presId="urn:microsoft.com/office/officeart/2018/2/layout/IconLabelDescriptionList"/>
    <dgm:cxn modelId="{B156DA96-7AE1-4F95-9065-7664255307E0}" type="presParOf" srcId="{2139BD7B-A388-411C-8B99-6CAB71FAE170}" destId="{4BE3FFDF-5F13-4D08-AE0E-789BE74D9DBC}" srcOrd="3" destOrd="0" presId="urn:microsoft.com/office/officeart/2018/2/layout/IconLabelDescriptionList"/>
    <dgm:cxn modelId="{677493A0-8B0A-4731-950B-8D496D810D94}" type="presParOf" srcId="{2139BD7B-A388-411C-8B99-6CAB71FAE170}" destId="{5C9D5A89-0FE5-4C2D-AC88-7529DB62AB47}" srcOrd="4" destOrd="0" presId="urn:microsoft.com/office/officeart/2018/2/layout/IconLabelDescriptionList"/>
    <dgm:cxn modelId="{06B56E52-E635-47EA-AB13-E7E082A2C94A}" type="presParOf" srcId="{B2A5E784-D3A4-4C48-ADA4-F76339D8B814}" destId="{31832C97-D0AF-4AC2-88E8-73F29EC19864}" srcOrd="3" destOrd="0" presId="urn:microsoft.com/office/officeart/2018/2/layout/IconLabelDescriptionList"/>
    <dgm:cxn modelId="{BFB9B33B-A964-479B-85B1-8D0145981EF2}" type="presParOf" srcId="{B2A5E784-D3A4-4C48-ADA4-F76339D8B814}" destId="{1E22BDEE-0601-4488-82ED-9EFE88135606}" srcOrd="4" destOrd="0" presId="urn:microsoft.com/office/officeart/2018/2/layout/IconLabelDescriptionList"/>
    <dgm:cxn modelId="{2A3E0179-A3A8-4989-8476-B52A40FD2839}" type="presParOf" srcId="{1E22BDEE-0601-4488-82ED-9EFE88135606}" destId="{08236268-7458-46A3-A058-18A44BDA9B59}" srcOrd="0" destOrd="0" presId="urn:microsoft.com/office/officeart/2018/2/layout/IconLabelDescriptionList"/>
    <dgm:cxn modelId="{80844718-30A6-4436-BF7A-052CDF10DD62}" type="presParOf" srcId="{1E22BDEE-0601-4488-82ED-9EFE88135606}" destId="{86F934C8-0B52-4D65-B9BB-4C6F3818E8C5}" srcOrd="1" destOrd="0" presId="urn:microsoft.com/office/officeart/2018/2/layout/IconLabelDescriptionList"/>
    <dgm:cxn modelId="{C7E5CFF0-A8FC-441D-B3AF-EB9C6403D152}" type="presParOf" srcId="{1E22BDEE-0601-4488-82ED-9EFE88135606}" destId="{E3AD897F-2892-4A09-BF35-89BD6FDD13E8}" srcOrd="2" destOrd="0" presId="urn:microsoft.com/office/officeart/2018/2/layout/IconLabelDescriptionList"/>
    <dgm:cxn modelId="{08D355EE-27E2-432D-BEBC-18F99ACD16F0}" type="presParOf" srcId="{1E22BDEE-0601-4488-82ED-9EFE88135606}" destId="{1DB44119-6D18-445E-86A3-573FE0707176}" srcOrd="3" destOrd="0" presId="urn:microsoft.com/office/officeart/2018/2/layout/IconLabelDescriptionList"/>
    <dgm:cxn modelId="{D940EA70-A28C-4F70-965E-EAE0D3A80F99}" type="presParOf" srcId="{1E22BDEE-0601-4488-82ED-9EFE88135606}" destId="{F2A1D576-D736-4013-870E-37C91D665195}" srcOrd="4" destOrd="0" presId="urn:microsoft.com/office/officeart/2018/2/layout/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F6AC500-3CE1-4869-ACB5-14A0001BC3A2}" type="doc">
      <dgm:prSet loTypeId="urn:microsoft.com/office/officeart/2018/2/layout/IconLabelList" loCatId="icon" qsTypeId="urn:microsoft.com/office/officeart/2005/8/quickstyle/simple1" qsCatId="simple" csTypeId="urn:microsoft.com/office/officeart/2018/5/colors/Iconchunking_neutralbg_accent2_2" csCatId="accent2" phldr="1"/>
      <dgm:spPr/>
      <dgm:t>
        <a:bodyPr/>
        <a:lstStyle/>
        <a:p>
          <a:endParaRPr lang="en-US"/>
        </a:p>
      </dgm:t>
    </dgm:pt>
    <dgm:pt modelId="{628FAEED-9B47-4895-9886-099C133188CA}">
      <dgm:prSet/>
      <dgm:spPr/>
      <dgm:t>
        <a:bodyPr/>
        <a:lstStyle/>
        <a:p>
          <a:pPr>
            <a:lnSpc>
              <a:spcPct val="100000"/>
            </a:lnSpc>
          </a:pPr>
          <a:r>
            <a:rPr lang="en-US"/>
            <a:t>Python</a:t>
          </a:r>
        </a:p>
      </dgm:t>
    </dgm:pt>
    <dgm:pt modelId="{0B375C8F-3D2A-44C1-A282-5BC423A6431D}" type="parTrans" cxnId="{935744B0-CEE3-4711-A5F7-7EBE2B592442}">
      <dgm:prSet/>
      <dgm:spPr/>
      <dgm:t>
        <a:bodyPr/>
        <a:lstStyle/>
        <a:p>
          <a:endParaRPr lang="en-US"/>
        </a:p>
      </dgm:t>
    </dgm:pt>
    <dgm:pt modelId="{D23952C0-48D8-4BD7-BD98-B1706109B4C5}" type="sibTrans" cxnId="{935744B0-CEE3-4711-A5F7-7EBE2B592442}">
      <dgm:prSet/>
      <dgm:spPr/>
      <dgm:t>
        <a:bodyPr/>
        <a:lstStyle/>
        <a:p>
          <a:endParaRPr lang="en-US"/>
        </a:p>
      </dgm:t>
    </dgm:pt>
    <dgm:pt modelId="{D4E74003-4F59-4DF0-9ADE-6A76B7373C4E}">
      <dgm:prSet/>
      <dgm:spPr/>
      <dgm:t>
        <a:bodyPr/>
        <a:lstStyle/>
        <a:p>
          <a:pPr>
            <a:lnSpc>
              <a:spcPct val="100000"/>
            </a:lnSpc>
          </a:pPr>
          <a:r>
            <a:rPr lang="en-US"/>
            <a:t>MATLAB</a:t>
          </a:r>
        </a:p>
      </dgm:t>
    </dgm:pt>
    <dgm:pt modelId="{EB4CE6D4-AF9D-44E3-B784-314063B48073}" type="parTrans" cxnId="{DEC6C834-0F68-4B5E-8F83-4243B84DFDCC}">
      <dgm:prSet/>
      <dgm:spPr/>
      <dgm:t>
        <a:bodyPr/>
        <a:lstStyle/>
        <a:p>
          <a:endParaRPr lang="en-US"/>
        </a:p>
      </dgm:t>
    </dgm:pt>
    <dgm:pt modelId="{5B706FBA-6B86-4E91-8BEC-CC29B8E3053D}" type="sibTrans" cxnId="{DEC6C834-0F68-4B5E-8F83-4243B84DFDCC}">
      <dgm:prSet/>
      <dgm:spPr/>
      <dgm:t>
        <a:bodyPr/>
        <a:lstStyle/>
        <a:p>
          <a:endParaRPr lang="en-US"/>
        </a:p>
      </dgm:t>
    </dgm:pt>
    <dgm:pt modelId="{B710BF7A-D0A4-4D37-AE8E-959CE8B8418C}">
      <dgm:prSet/>
      <dgm:spPr/>
      <dgm:t>
        <a:bodyPr/>
        <a:lstStyle/>
        <a:p>
          <a:pPr>
            <a:lnSpc>
              <a:spcPct val="100000"/>
            </a:lnSpc>
          </a:pPr>
          <a:r>
            <a:rPr lang="en-US"/>
            <a:t>JavaScript</a:t>
          </a:r>
        </a:p>
      </dgm:t>
    </dgm:pt>
    <dgm:pt modelId="{3A4A476E-5FCF-4656-8440-AB3779816DC1}" type="parTrans" cxnId="{0270CB12-60E6-4387-B1C0-0E130DFF9FAA}">
      <dgm:prSet/>
      <dgm:spPr/>
      <dgm:t>
        <a:bodyPr/>
        <a:lstStyle/>
        <a:p>
          <a:endParaRPr lang="en-US"/>
        </a:p>
      </dgm:t>
    </dgm:pt>
    <dgm:pt modelId="{8B0EA246-CFA4-462D-BF03-DE22B192B4FB}" type="sibTrans" cxnId="{0270CB12-60E6-4387-B1C0-0E130DFF9FAA}">
      <dgm:prSet/>
      <dgm:spPr/>
      <dgm:t>
        <a:bodyPr/>
        <a:lstStyle/>
        <a:p>
          <a:endParaRPr lang="en-US"/>
        </a:p>
      </dgm:t>
    </dgm:pt>
    <dgm:pt modelId="{8000CF60-A4D4-40F2-B6C6-772790426365}">
      <dgm:prSet/>
      <dgm:spPr/>
      <dgm:t>
        <a:bodyPr/>
        <a:lstStyle/>
        <a:p>
          <a:pPr>
            <a:lnSpc>
              <a:spcPct val="100000"/>
            </a:lnSpc>
          </a:pPr>
          <a:r>
            <a:rPr lang="en-US" dirty="0"/>
            <a:t>Julia</a:t>
          </a:r>
        </a:p>
      </dgm:t>
    </dgm:pt>
    <dgm:pt modelId="{3CB7A828-02DD-4827-823E-DEF7F32D843E}" type="parTrans" cxnId="{20C03401-6521-4F70-8A03-B9852CE9E24F}">
      <dgm:prSet/>
      <dgm:spPr/>
      <dgm:t>
        <a:bodyPr/>
        <a:lstStyle/>
        <a:p>
          <a:endParaRPr lang="en-US"/>
        </a:p>
      </dgm:t>
    </dgm:pt>
    <dgm:pt modelId="{1D6E5C47-B044-49D5-9182-A4650D9F4666}" type="sibTrans" cxnId="{20C03401-6521-4F70-8A03-B9852CE9E24F}">
      <dgm:prSet/>
      <dgm:spPr/>
      <dgm:t>
        <a:bodyPr/>
        <a:lstStyle/>
        <a:p>
          <a:endParaRPr lang="en-US"/>
        </a:p>
      </dgm:t>
    </dgm:pt>
    <dgm:pt modelId="{32F65CB4-E5C7-4670-86D2-85BF57BFF3D4}">
      <dgm:prSet/>
      <dgm:spPr/>
      <dgm:t>
        <a:bodyPr/>
        <a:lstStyle/>
        <a:p>
          <a:pPr>
            <a:lnSpc>
              <a:spcPct val="100000"/>
            </a:lnSpc>
          </a:pPr>
          <a:r>
            <a:rPr lang="en-US" dirty="0"/>
            <a:t>SAS</a:t>
          </a:r>
        </a:p>
      </dgm:t>
    </dgm:pt>
    <dgm:pt modelId="{D411D36F-CDB2-4CD1-BDA6-FC2B2788FFAD}" type="parTrans" cxnId="{8901B81C-3A20-4260-AD0A-C6BB26921375}">
      <dgm:prSet/>
      <dgm:spPr/>
      <dgm:t>
        <a:bodyPr/>
        <a:lstStyle/>
        <a:p>
          <a:endParaRPr lang="en-US"/>
        </a:p>
      </dgm:t>
    </dgm:pt>
    <dgm:pt modelId="{6937EC7D-6AD7-43BE-941B-52881D0F30FB}" type="sibTrans" cxnId="{8901B81C-3A20-4260-AD0A-C6BB26921375}">
      <dgm:prSet/>
      <dgm:spPr/>
      <dgm:t>
        <a:bodyPr/>
        <a:lstStyle/>
        <a:p>
          <a:endParaRPr lang="en-US"/>
        </a:p>
      </dgm:t>
    </dgm:pt>
    <dgm:pt modelId="{E532DF7B-7D44-4594-A12E-3A3B98C91D11}">
      <dgm:prSet/>
      <dgm:spPr/>
      <dgm:t>
        <a:bodyPr/>
        <a:lstStyle/>
        <a:p>
          <a:pPr>
            <a:lnSpc>
              <a:spcPct val="100000"/>
            </a:lnSpc>
          </a:pPr>
          <a:r>
            <a:rPr lang="en-US"/>
            <a:t>Others</a:t>
          </a:r>
        </a:p>
      </dgm:t>
    </dgm:pt>
    <dgm:pt modelId="{F0C7CEE1-3E16-4670-9C09-B5C97931257C}" type="parTrans" cxnId="{4CC6BFD1-101D-4737-809F-3239A12DDC6D}">
      <dgm:prSet/>
      <dgm:spPr/>
      <dgm:t>
        <a:bodyPr/>
        <a:lstStyle/>
        <a:p>
          <a:endParaRPr lang="en-US"/>
        </a:p>
      </dgm:t>
    </dgm:pt>
    <dgm:pt modelId="{06EA200B-38E7-4B7C-AA1D-DD0ACFF51744}" type="sibTrans" cxnId="{4CC6BFD1-101D-4737-809F-3239A12DDC6D}">
      <dgm:prSet/>
      <dgm:spPr/>
      <dgm:t>
        <a:bodyPr/>
        <a:lstStyle/>
        <a:p>
          <a:endParaRPr lang="en-US"/>
        </a:p>
      </dgm:t>
    </dgm:pt>
    <dgm:pt modelId="{B9EC87D9-59BF-46DC-BA32-76A55DD29B86}" type="pres">
      <dgm:prSet presAssocID="{0F6AC500-3CE1-4869-ACB5-14A0001BC3A2}" presName="root" presStyleCnt="0">
        <dgm:presLayoutVars>
          <dgm:dir/>
          <dgm:resizeHandles val="exact"/>
        </dgm:presLayoutVars>
      </dgm:prSet>
      <dgm:spPr/>
    </dgm:pt>
    <dgm:pt modelId="{12A5C289-0EEE-41D9-9307-8989808142CA}" type="pres">
      <dgm:prSet presAssocID="{628FAEED-9B47-4895-9886-099C133188CA}" presName="compNode" presStyleCnt="0"/>
      <dgm:spPr/>
    </dgm:pt>
    <dgm:pt modelId="{EBD3CFB4-260A-4704-873A-73C6A8F3ACA6}" type="pres">
      <dgm:prSet presAssocID="{628FAEED-9B47-4895-9886-099C133188CA}"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nake"/>
        </a:ext>
      </dgm:extLst>
    </dgm:pt>
    <dgm:pt modelId="{69D02656-6C01-4AAE-92DE-E23C113B9A38}" type="pres">
      <dgm:prSet presAssocID="{628FAEED-9B47-4895-9886-099C133188CA}" presName="spaceRect" presStyleCnt="0"/>
      <dgm:spPr/>
    </dgm:pt>
    <dgm:pt modelId="{28AD905E-53E0-45E1-A831-0462E384461C}" type="pres">
      <dgm:prSet presAssocID="{628FAEED-9B47-4895-9886-099C133188CA}" presName="textRect" presStyleLbl="revTx" presStyleIdx="0" presStyleCnt="6">
        <dgm:presLayoutVars>
          <dgm:chMax val="1"/>
          <dgm:chPref val="1"/>
        </dgm:presLayoutVars>
      </dgm:prSet>
      <dgm:spPr/>
    </dgm:pt>
    <dgm:pt modelId="{39AD0EC8-E3B1-4E00-99C7-6B5097E6552D}" type="pres">
      <dgm:prSet presAssocID="{D23952C0-48D8-4BD7-BD98-B1706109B4C5}" presName="sibTrans" presStyleCnt="0"/>
      <dgm:spPr/>
    </dgm:pt>
    <dgm:pt modelId="{6CB6897F-68A0-4301-8372-055D76DFEC9E}" type="pres">
      <dgm:prSet presAssocID="{D4E74003-4F59-4DF0-9ADE-6A76B7373C4E}" presName="compNode" presStyleCnt="0"/>
      <dgm:spPr/>
    </dgm:pt>
    <dgm:pt modelId="{AD41DF30-1D10-46A9-8950-F3F791EFC53C}" type="pres">
      <dgm:prSet presAssocID="{D4E74003-4F59-4DF0-9ADE-6A76B7373C4E}"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Internet"/>
        </a:ext>
      </dgm:extLst>
    </dgm:pt>
    <dgm:pt modelId="{CDA7F765-86FB-4107-8AE1-A82445DCCFAB}" type="pres">
      <dgm:prSet presAssocID="{D4E74003-4F59-4DF0-9ADE-6A76B7373C4E}" presName="spaceRect" presStyleCnt="0"/>
      <dgm:spPr/>
    </dgm:pt>
    <dgm:pt modelId="{20636B18-4FEB-4E1A-89D5-DA3CFEA7F4EE}" type="pres">
      <dgm:prSet presAssocID="{D4E74003-4F59-4DF0-9ADE-6A76B7373C4E}" presName="textRect" presStyleLbl="revTx" presStyleIdx="1" presStyleCnt="6">
        <dgm:presLayoutVars>
          <dgm:chMax val="1"/>
          <dgm:chPref val="1"/>
        </dgm:presLayoutVars>
      </dgm:prSet>
      <dgm:spPr/>
    </dgm:pt>
    <dgm:pt modelId="{4A98D988-B40C-41B8-9694-40D3B0DD0860}" type="pres">
      <dgm:prSet presAssocID="{5B706FBA-6B86-4E91-8BEC-CC29B8E3053D}" presName="sibTrans" presStyleCnt="0"/>
      <dgm:spPr/>
    </dgm:pt>
    <dgm:pt modelId="{44FD54FE-88C8-4156-B216-26B4EBD6ACE8}" type="pres">
      <dgm:prSet presAssocID="{32F65CB4-E5C7-4670-86D2-85BF57BFF3D4}" presName="compNode" presStyleCnt="0"/>
      <dgm:spPr/>
    </dgm:pt>
    <dgm:pt modelId="{E9838383-9641-45FD-A894-7FE4A6E640A3}" type="pres">
      <dgm:prSet presAssocID="{32F65CB4-E5C7-4670-86D2-85BF57BFF3D4}"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eeting"/>
        </a:ext>
      </dgm:extLst>
    </dgm:pt>
    <dgm:pt modelId="{7C4D9C5D-A76C-4994-8517-92AD9B1C8158}" type="pres">
      <dgm:prSet presAssocID="{32F65CB4-E5C7-4670-86D2-85BF57BFF3D4}" presName="spaceRect" presStyleCnt="0"/>
      <dgm:spPr/>
    </dgm:pt>
    <dgm:pt modelId="{94181EAC-1570-48DC-8417-6EFF3A1FDBB0}" type="pres">
      <dgm:prSet presAssocID="{32F65CB4-E5C7-4670-86D2-85BF57BFF3D4}" presName="textRect" presStyleLbl="revTx" presStyleIdx="2" presStyleCnt="6">
        <dgm:presLayoutVars>
          <dgm:chMax val="1"/>
          <dgm:chPref val="1"/>
        </dgm:presLayoutVars>
      </dgm:prSet>
      <dgm:spPr/>
    </dgm:pt>
    <dgm:pt modelId="{10F008EF-6F7C-48E3-A29A-FB96038DB641}" type="pres">
      <dgm:prSet presAssocID="{6937EC7D-6AD7-43BE-941B-52881D0F30FB}" presName="sibTrans" presStyleCnt="0"/>
      <dgm:spPr/>
    </dgm:pt>
    <dgm:pt modelId="{9227E68F-1EF9-4366-B02D-C4575067F39F}" type="pres">
      <dgm:prSet presAssocID="{8000CF60-A4D4-40F2-B6C6-772790426365}" presName="compNode" presStyleCnt="0"/>
      <dgm:spPr/>
    </dgm:pt>
    <dgm:pt modelId="{440809CE-D640-4840-A536-A35573846CEC}" type="pres">
      <dgm:prSet presAssocID="{8000CF60-A4D4-40F2-B6C6-772790426365}"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User"/>
        </a:ext>
      </dgm:extLst>
    </dgm:pt>
    <dgm:pt modelId="{04C24A77-5E6F-42E7-966F-53FBD89FEA1B}" type="pres">
      <dgm:prSet presAssocID="{8000CF60-A4D4-40F2-B6C6-772790426365}" presName="spaceRect" presStyleCnt="0"/>
      <dgm:spPr/>
    </dgm:pt>
    <dgm:pt modelId="{8501515E-A8E6-4F94-A85B-9A67FEA3E808}" type="pres">
      <dgm:prSet presAssocID="{8000CF60-A4D4-40F2-B6C6-772790426365}" presName="textRect" presStyleLbl="revTx" presStyleIdx="3" presStyleCnt="6">
        <dgm:presLayoutVars>
          <dgm:chMax val="1"/>
          <dgm:chPref val="1"/>
        </dgm:presLayoutVars>
      </dgm:prSet>
      <dgm:spPr/>
    </dgm:pt>
    <dgm:pt modelId="{A65E98EA-96A3-4861-AA7D-0A34F26BADB2}" type="pres">
      <dgm:prSet presAssocID="{1D6E5C47-B044-49D5-9182-A4650D9F4666}" presName="sibTrans" presStyleCnt="0"/>
      <dgm:spPr/>
    </dgm:pt>
    <dgm:pt modelId="{C6EF0056-1164-4833-BD76-0E122BAA292A}" type="pres">
      <dgm:prSet presAssocID="{B710BF7A-D0A4-4D37-AE8E-959CE8B8418C}" presName="compNode" presStyleCnt="0"/>
      <dgm:spPr/>
    </dgm:pt>
    <dgm:pt modelId="{71DD89B0-4B1C-47A5-80E3-366BCBB90CEA}" type="pres">
      <dgm:prSet presAssocID="{B710BF7A-D0A4-4D37-AE8E-959CE8B8418C}"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Web Design"/>
        </a:ext>
      </dgm:extLst>
    </dgm:pt>
    <dgm:pt modelId="{61A7A753-A55F-4E73-A6B2-621DDC39AB80}" type="pres">
      <dgm:prSet presAssocID="{B710BF7A-D0A4-4D37-AE8E-959CE8B8418C}" presName="spaceRect" presStyleCnt="0"/>
      <dgm:spPr/>
    </dgm:pt>
    <dgm:pt modelId="{42145ED6-F271-4708-A480-4C750CFD6182}" type="pres">
      <dgm:prSet presAssocID="{B710BF7A-D0A4-4D37-AE8E-959CE8B8418C}" presName="textRect" presStyleLbl="revTx" presStyleIdx="4" presStyleCnt="6">
        <dgm:presLayoutVars>
          <dgm:chMax val="1"/>
          <dgm:chPref val="1"/>
        </dgm:presLayoutVars>
      </dgm:prSet>
      <dgm:spPr/>
    </dgm:pt>
    <dgm:pt modelId="{CA538C6F-F436-4A8D-90BF-28C01959B3B2}" type="pres">
      <dgm:prSet presAssocID="{8B0EA246-CFA4-462D-BF03-DE22B192B4FB}" presName="sibTrans" presStyleCnt="0"/>
      <dgm:spPr/>
    </dgm:pt>
    <dgm:pt modelId="{82EFAE10-9519-4206-80BB-7664B27D7E45}" type="pres">
      <dgm:prSet presAssocID="{E532DF7B-7D44-4594-A12E-3A3B98C91D11}" presName="compNode" presStyleCnt="0"/>
      <dgm:spPr/>
    </dgm:pt>
    <dgm:pt modelId="{13FA824E-4786-41CF-A977-3783D770740D}" type="pres">
      <dgm:prSet presAssocID="{E532DF7B-7D44-4594-A12E-3A3B98C91D11}"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Team"/>
        </a:ext>
      </dgm:extLst>
    </dgm:pt>
    <dgm:pt modelId="{B7A0FCE4-4F3F-43B3-8580-9FC525B7C51C}" type="pres">
      <dgm:prSet presAssocID="{E532DF7B-7D44-4594-A12E-3A3B98C91D11}" presName="spaceRect" presStyleCnt="0"/>
      <dgm:spPr/>
    </dgm:pt>
    <dgm:pt modelId="{D5CD8D53-908B-4AC5-9B45-32A01B1F7DAE}" type="pres">
      <dgm:prSet presAssocID="{E532DF7B-7D44-4594-A12E-3A3B98C91D11}" presName="textRect" presStyleLbl="revTx" presStyleIdx="5" presStyleCnt="6">
        <dgm:presLayoutVars>
          <dgm:chMax val="1"/>
          <dgm:chPref val="1"/>
        </dgm:presLayoutVars>
      </dgm:prSet>
      <dgm:spPr/>
    </dgm:pt>
  </dgm:ptLst>
  <dgm:cxnLst>
    <dgm:cxn modelId="{20C03401-6521-4F70-8A03-B9852CE9E24F}" srcId="{0F6AC500-3CE1-4869-ACB5-14A0001BC3A2}" destId="{8000CF60-A4D4-40F2-B6C6-772790426365}" srcOrd="3" destOrd="0" parTransId="{3CB7A828-02DD-4827-823E-DEF7F32D843E}" sibTransId="{1D6E5C47-B044-49D5-9182-A4650D9F4666}"/>
    <dgm:cxn modelId="{0270CB12-60E6-4387-B1C0-0E130DFF9FAA}" srcId="{0F6AC500-3CE1-4869-ACB5-14A0001BC3A2}" destId="{B710BF7A-D0A4-4D37-AE8E-959CE8B8418C}" srcOrd="4" destOrd="0" parTransId="{3A4A476E-5FCF-4656-8440-AB3779816DC1}" sibTransId="{8B0EA246-CFA4-462D-BF03-DE22B192B4FB}"/>
    <dgm:cxn modelId="{8901B81C-3A20-4260-AD0A-C6BB26921375}" srcId="{0F6AC500-3CE1-4869-ACB5-14A0001BC3A2}" destId="{32F65CB4-E5C7-4670-86D2-85BF57BFF3D4}" srcOrd="2" destOrd="0" parTransId="{D411D36F-CDB2-4CD1-BDA6-FC2B2788FFAD}" sibTransId="{6937EC7D-6AD7-43BE-941B-52881D0F30FB}"/>
    <dgm:cxn modelId="{DEC6C834-0F68-4B5E-8F83-4243B84DFDCC}" srcId="{0F6AC500-3CE1-4869-ACB5-14A0001BC3A2}" destId="{D4E74003-4F59-4DF0-9ADE-6A76B7373C4E}" srcOrd="1" destOrd="0" parTransId="{EB4CE6D4-AF9D-44E3-B784-314063B48073}" sibTransId="{5B706FBA-6B86-4E91-8BEC-CC29B8E3053D}"/>
    <dgm:cxn modelId="{EE49C935-C09A-1A46-BE9E-01779DA1883E}" type="presOf" srcId="{8000CF60-A4D4-40F2-B6C6-772790426365}" destId="{8501515E-A8E6-4F94-A85B-9A67FEA3E808}" srcOrd="0" destOrd="0" presId="urn:microsoft.com/office/officeart/2018/2/layout/IconLabelList"/>
    <dgm:cxn modelId="{3E498D45-E30D-5C43-BF14-49C8347067FD}" type="presOf" srcId="{D4E74003-4F59-4DF0-9ADE-6A76B7373C4E}" destId="{20636B18-4FEB-4E1A-89D5-DA3CFEA7F4EE}" srcOrd="0" destOrd="0" presId="urn:microsoft.com/office/officeart/2018/2/layout/IconLabelList"/>
    <dgm:cxn modelId="{A4EB8B4C-C5C4-46AB-B9EB-630D8C35DE99}" type="presOf" srcId="{0F6AC500-3CE1-4869-ACB5-14A0001BC3A2}" destId="{B9EC87D9-59BF-46DC-BA32-76A55DD29B86}" srcOrd="0" destOrd="0" presId="urn:microsoft.com/office/officeart/2018/2/layout/IconLabelList"/>
    <dgm:cxn modelId="{580D9965-524D-2544-94F1-38108F11F26D}" type="presOf" srcId="{32F65CB4-E5C7-4670-86D2-85BF57BFF3D4}" destId="{94181EAC-1570-48DC-8417-6EFF3A1FDBB0}" srcOrd="0" destOrd="0" presId="urn:microsoft.com/office/officeart/2018/2/layout/IconLabelList"/>
    <dgm:cxn modelId="{8C081578-3C8A-2345-B395-91522E862EEB}" type="presOf" srcId="{628FAEED-9B47-4895-9886-099C133188CA}" destId="{28AD905E-53E0-45E1-A831-0462E384461C}" srcOrd="0" destOrd="0" presId="urn:microsoft.com/office/officeart/2018/2/layout/IconLabelList"/>
    <dgm:cxn modelId="{935744B0-CEE3-4711-A5F7-7EBE2B592442}" srcId="{0F6AC500-3CE1-4869-ACB5-14A0001BC3A2}" destId="{628FAEED-9B47-4895-9886-099C133188CA}" srcOrd="0" destOrd="0" parTransId="{0B375C8F-3D2A-44C1-A282-5BC423A6431D}" sibTransId="{D23952C0-48D8-4BD7-BD98-B1706109B4C5}"/>
    <dgm:cxn modelId="{7B42AFB4-CFD7-8142-9DAE-C86C24CBE112}" type="presOf" srcId="{E532DF7B-7D44-4594-A12E-3A3B98C91D11}" destId="{D5CD8D53-908B-4AC5-9B45-32A01B1F7DAE}" srcOrd="0" destOrd="0" presId="urn:microsoft.com/office/officeart/2018/2/layout/IconLabelList"/>
    <dgm:cxn modelId="{4CC6BFD1-101D-4737-809F-3239A12DDC6D}" srcId="{0F6AC500-3CE1-4869-ACB5-14A0001BC3A2}" destId="{E532DF7B-7D44-4594-A12E-3A3B98C91D11}" srcOrd="5" destOrd="0" parTransId="{F0C7CEE1-3E16-4670-9C09-B5C97931257C}" sibTransId="{06EA200B-38E7-4B7C-AA1D-DD0ACFF51744}"/>
    <dgm:cxn modelId="{D1EEA7DE-CACA-6A4A-AE01-14DCB0248C0A}" type="presOf" srcId="{B710BF7A-D0A4-4D37-AE8E-959CE8B8418C}" destId="{42145ED6-F271-4708-A480-4C750CFD6182}" srcOrd="0" destOrd="0" presId="urn:microsoft.com/office/officeart/2018/2/layout/IconLabelList"/>
    <dgm:cxn modelId="{9544EB07-4421-DD44-B05F-05AAFF37E507}" type="presParOf" srcId="{B9EC87D9-59BF-46DC-BA32-76A55DD29B86}" destId="{12A5C289-0EEE-41D9-9307-8989808142CA}" srcOrd="0" destOrd="0" presId="urn:microsoft.com/office/officeart/2018/2/layout/IconLabelList"/>
    <dgm:cxn modelId="{68F2FD37-ED2A-EA45-922F-3127DF0B81EC}" type="presParOf" srcId="{12A5C289-0EEE-41D9-9307-8989808142CA}" destId="{EBD3CFB4-260A-4704-873A-73C6A8F3ACA6}" srcOrd="0" destOrd="0" presId="urn:microsoft.com/office/officeart/2018/2/layout/IconLabelList"/>
    <dgm:cxn modelId="{5C962B66-BD49-0C46-9798-9472B3125C42}" type="presParOf" srcId="{12A5C289-0EEE-41D9-9307-8989808142CA}" destId="{69D02656-6C01-4AAE-92DE-E23C113B9A38}" srcOrd="1" destOrd="0" presId="urn:microsoft.com/office/officeart/2018/2/layout/IconLabelList"/>
    <dgm:cxn modelId="{44427646-3DE1-9545-A767-E4F7DE80E68C}" type="presParOf" srcId="{12A5C289-0EEE-41D9-9307-8989808142CA}" destId="{28AD905E-53E0-45E1-A831-0462E384461C}" srcOrd="2" destOrd="0" presId="urn:microsoft.com/office/officeart/2018/2/layout/IconLabelList"/>
    <dgm:cxn modelId="{741C0A46-2529-FB44-A6E6-73F520A15F09}" type="presParOf" srcId="{B9EC87D9-59BF-46DC-BA32-76A55DD29B86}" destId="{39AD0EC8-E3B1-4E00-99C7-6B5097E6552D}" srcOrd="1" destOrd="0" presId="urn:microsoft.com/office/officeart/2018/2/layout/IconLabelList"/>
    <dgm:cxn modelId="{47B3510A-F2AE-364C-8B44-CDC6BD222FA2}" type="presParOf" srcId="{B9EC87D9-59BF-46DC-BA32-76A55DD29B86}" destId="{6CB6897F-68A0-4301-8372-055D76DFEC9E}" srcOrd="2" destOrd="0" presId="urn:microsoft.com/office/officeart/2018/2/layout/IconLabelList"/>
    <dgm:cxn modelId="{7B770B68-6AD2-7749-8E96-E676FA743104}" type="presParOf" srcId="{6CB6897F-68A0-4301-8372-055D76DFEC9E}" destId="{AD41DF30-1D10-46A9-8950-F3F791EFC53C}" srcOrd="0" destOrd="0" presId="urn:microsoft.com/office/officeart/2018/2/layout/IconLabelList"/>
    <dgm:cxn modelId="{D1B86C5B-088E-314C-83F7-107D30401495}" type="presParOf" srcId="{6CB6897F-68A0-4301-8372-055D76DFEC9E}" destId="{CDA7F765-86FB-4107-8AE1-A82445DCCFAB}" srcOrd="1" destOrd="0" presId="urn:microsoft.com/office/officeart/2018/2/layout/IconLabelList"/>
    <dgm:cxn modelId="{679F50CC-F3A9-7245-90BA-1500A0CE1D27}" type="presParOf" srcId="{6CB6897F-68A0-4301-8372-055D76DFEC9E}" destId="{20636B18-4FEB-4E1A-89D5-DA3CFEA7F4EE}" srcOrd="2" destOrd="0" presId="urn:microsoft.com/office/officeart/2018/2/layout/IconLabelList"/>
    <dgm:cxn modelId="{F5DA79AB-50E0-5D43-94AD-A6A57CECA9EC}" type="presParOf" srcId="{B9EC87D9-59BF-46DC-BA32-76A55DD29B86}" destId="{4A98D988-B40C-41B8-9694-40D3B0DD0860}" srcOrd="3" destOrd="0" presId="urn:microsoft.com/office/officeart/2018/2/layout/IconLabelList"/>
    <dgm:cxn modelId="{1A2211C6-F2A8-4746-AAA5-DF31EE5DB011}" type="presParOf" srcId="{B9EC87D9-59BF-46DC-BA32-76A55DD29B86}" destId="{44FD54FE-88C8-4156-B216-26B4EBD6ACE8}" srcOrd="4" destOrd="0" presId="urn:microsoft.com/office/officeart/2018/2/layout/IconLabelList"/>
    <dgm:cxn modelId="{69F47ED6-4BE3-2E44-87F5-B7989B7D4A3C}" type="presParOf" srcId="{44FD54FE-88C8-4156-B216-26B4EBD6ACE8}" destId="{E9838383-9641-45FD-A894-7FE4A6E640A3}" srcOrd="0" destOrd="0" presId="urn:microsoft.com/office/officeart/2018/2/layout/IconLabelList"/>
    <dgm:cxn modelId="{06021E93-BCA7-5043-8140-BA9F00FF53A9}" type="presParOf" srcId="{44FD54FE-88C8-4156-B216-26B4EBD6ACE8}" destId="{7C4D9C5D-A76C-4994-8517-92AD9B1C8158}" srcOrd="1" destOrd="0" presId="urn:microsoft.com/office/officeart/2018/2/layout/IconLabelList"/>
    <dgm:cxn modelId="{0D51699F-E30C-5048-92D1-5D5AC74089B4}" type="presParOf" srcId="{44FD54FE-88C8-4156-B216-26B4EBD6ACE8}" destId="{94181EAC-1570-48DC-8417-6EFF3A1FDBB0}" srcOrd="2" destOrd="0" presId="urn:microsoft.com/office/officeart/2018/2/layout/IconLabelList"/>
    <dgm:cxn modelId="{1E9B7C1D-B962-644E-969C-E333269E665F}" type="presParOf" srcId="{B9EC87D9-59BF-46DC-BA32-76A55DD29B86}" destId="{10F008EF-6F7C-48E3-A29A-FB96038DB641}" srcOrd="5" destOrd="0" presId="urn:microsoft.com/office/officeart/2018/2/layout/IconLabelList"/>
    <dgm:cxn modelId="{21A4DD2D-971C-1643-B71E-72C04DD00FB0}" type="presParOf" srcId="{B9EC87D9-59BF-46DC-BA32-76A55DD29B86}" destId="{9227E68F-1EF9-4366-B02D-C4575067F39F}" srcOrd="6" destOrd="0" presId="urn:microsoft.com/office/officeart/2018/2/layout/IconLabelList"/>
    <dgm:cxn modelId="{0D11825F-4D67-5F47-BCB9-5FE3B6D78F83}" type="presParOf" srcId="{9227E68F-1EF9-4366-B02D-C4575067F39F}" destId="{440809CE-D640-4840-A536-A35573846CEC}" srcOrd="0" destOrd="0" presId="urn:microsoft.com/office/officeart/2018/2/layout/IconLabelList"/>
    <dgm:cxn modelId="{B8C4E668-F3DA-DA43-AB8F-1C62F209124C}" type="presParOf" srcId="{9227E68F-1EF9-4366-B02D-C4575067F39F}" destId="{04C24A77-5E6F-42E7-966F-53FBD89FEA1B}" srcOrd="1" destOrd="0" presId="urn:microsoft.com/office/officeart/2018/2/layout/IconLabelList"/>
    <dgm:cxn modelId="{07A438C0-D00D-FE48-AEAE-14B9D25974FD}" type="presParOf" srcId="{9227E68F-1EF9-4366-B02D-C4575067F39F}" destId="{8501515E-A8E6-4F94-A85B-9A67FEA3E808}" srcOrd="2" destOrd="0" presId="urn:microsoft.com/office/officeart/2018/2/layout/IconLabelList"/>
    <dgm:cxn modelId="{E3079D4C-B75F-7242-BAB1-3DAFCD815CB5}" type="presParOf" srcId="{B9EC87D9-59BF-46DC-BA32-76A55DD29B86}" destId="{A65E98EA-96A3-4861-AA7D-0A34F26BADB2}" srcOrd="7" destOrd="0" presId="urn:microsoft.com/office/officeart/2018/2/layout/IconLabelList"/>
    <dgm:cxn modelId="{315A52C7-FB7B-C648-BD21-ED4F1FF03750}" type="presParOf" srcId="{B9EC87D9-59BF-46DC-BA32-76A55DD29B86}" destId="{C6EF0056-1164-4833-BD76-0E122BAA292A}" srcOrd="8" destOrd="0" presId="urn:microsoft.com/office/officeart/2018/2/layout/IconLabelList"/>
    <dgm:cxn modelId="{15F0A271-AD14-FF45-8AC1-1D0972F90535}" type="presParOf" srcId="{C6EF0056-1164-4833-BD76-0E122BAA292A}" destId="{71DD89B0-4B1C-47A5-80E3-366BCBB90CEA}" srcOrd="0" destOrd="0" presId="urn:microsoft.com/office/officeart/2018/2/layout/IconLabelList"/>
    <dgm:cxn modelId="{56B93BE9-322E-F84B-B06D-3E6646270DD0}" type="presParOf" srcId="{C6EF0056-1164-4833-BD76-0E122BAA292A}" destId="{61A7A753-A55F-4E73-A6B2-621DDC39AB80}" srcOrd="1" destOrd="0" presId="urn:microsoft.com/office/officeart/2018/2/layout/IconLabelList"/>
    <dgm:cxn modelId="{345AB0AF-3F2D-CC42-9E50-6B5A551B60DA}" type="presParOf" srcId="{C6EF0056-1164-4833-BD76-0E122BAA292A}" destId="{42145ED6-F271-4708-A480-4C750CFD6182}" srcOrd="2" destOrd="0" presId="urn:microsoft.com/office/officeart/2018/2/layout/IconLabelList"/>
    <dgm:cxn modelId="{8197C739-497A-0743-B76A-C02F03BC0C44}" type="presParOf" srcId="{B9EC87D9-59BF-46DC-BA32-76A55DD29B86}" destId="{CA538C6F-F436-4A8D-90BF-28C01959B3B2}" srcOrd="9" destOrd="0" presId="urn:microsoft.com/office/officeart/2018/2/layout/IconLabelList"/>
    <dgm:cxn modelId="{4B0B0AB5-0163-114E-B795-25C0699562D6}" type="presParOf" srcId="{B9EC87D9-59BF-46DC-BA32-76A55DD29B86}" destId="{82EFAE10-9519-4206-80BB-7664B27D7E45}" srcOrd="10" destOrd="0" presId="urn:microsoft.com/office/officeart/2018/2/layout/IconLabelList"/>
    <dgm:cxn modelId="{E1EB745A-E468-CC41-A7FF-6892407EFE14}" type="presParOf" srcId="{82EFAE10-9519-4206-80BB-7664B27D7E45}" destId="{13FA824E-4786-41CF-A977-3783D770740D}" srcOrd="0" destOrd="0" presId="urn:microsoft.com/office/officeart/2018/2/layout/IconLabelList"/>
    <dgm:cxn modelId="{2E792959-A89F-5A43-8387-9EE9B58E47F1}" type="presParOf" srcId="{82EFAE10-9519-4206-80BB-7664B27D7E45}" destId="{B7A0FCE4-4F3F-43B3-8580-9FC525B7C51C}" srcOrd="1" destOrd="0" presId="urn:microsoft.com/office/officeart/2018/2/layout/IconLabelList"/>
    <dgm:cxn modelId="{8BB48F67-020C-8244-8CB7-280A395EEF83}" type="presParOf" srcId="{82EFAE10-9519-4206-80BB-7664B27D7E45}" destId="{D5CD8D53-908B-4AC5-9B45-32A01B1F7DAE}"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76469B8-F611-42C2-86F0-C2EA9CDBAFDC}" type="doc">
      <dgm:prSet loTypeId="urn:microsoft.com/office/officeart/2008/layout/LinedList" loCatId="list" qsTypeId="urn:microsoft.com/office/officeart/2005/8/quickstyle/simple1" qsCatId="simple" csTypeId="urn:microsoft.com/office/officeart/2005/8/colors/colorful1" csCatId="colorful" phldr="1"/>
      <dgm:spPr/>
      <dgm:t>
        <a:bodyPr/>
        <a:lstStyle/>
        <a:p>
          <a:endParaRPr lang="en-US"/>
        </a:p>
      </dgm:t>
    </dgm:pt>
    <dgm:pt modelId="{1FA1E0A0-B9F1-4137-AF11-196F2D3400FB}">
      <dgm:prSet/>
      <dgm:spPr/>
      <dgm:t>
        <a:bodyPr/>
        <a:lstStyle/>
        <a:p>
          <a:r>
            <a:rPr lang="en-US"/>
            <a:t>{apaTables}</a:t>
          </a:r>
        </a:p>
      </dgm:t>
    </dgm:pt>
    <dgm:pt modelId="{3AB8A5FD-B6DD-4C5A-B7D5-B61C818FB910}" type="parTrans" cxnId="{A1C00BDD-A391-4FC8-AC5E-54E23FB880F6}">
      <dgm:prSet/>
      <dgm:spPr/>
      <dgm:t>
        <a:bodyPr/>
        <a:lstStyle/>
        <a:p>
          <a:endParaRPr lang="en-US"/>
        </a:p>
      </dgm:t>
    </dgm:pt>
    <dgm:pt modelId="{875E1738-CAFC-40F5-AA89-1E92CF9EC6C2}" type="sibTrans" cxnId="{A1C00BDD-A391-4FC8-AC5E-54E23FB880F6}">
      <dgm:prSet/>
      <dgm:spPr/>
      <dgm:t>
        <a:bodyPr/>
        <a:lstStyle/>
        <a:p>
          <a:endParaRPr lang="en-US"/>
        </a:p>
      </dgm:t>
    </dgm:pt>
    <dgm:pt modelId="{7C95CDD0-AD44-48FA-8703-63F91240E892}">
      <dgm:prSet/>
      <dgm:spPr/>
      <dgm:t>
        <a:bodyPr/>
        <a:lstStyle/>
        <a:p>
          <a:r>
            <a:rPr lang="en-US"/>
            <a:t>{broom}</a:t>
          </a:r>
        </a:p>
      </dgm:t>
    </dgm:pt>
    <dgm:pt modelId="{A4FDBD27-2202-4211-8A36-5F6991736B64}" type="parTrans" cxnId="{2DA2F669-2A0D-4F67-BBEA-5F55F2C0B0E1}">
      <dgm:prSet/>
      <dgm:spPr/>
      <dgm:t>
        <a:bodyPr/>
        <a:lstStyle/>
        <a:p>
          <a:endParaRPr lang="en-US"/>
        </a:p>
      </dgm:t>
    </dgm:pt>
    <dgm:pt modelId="{06AA3401-C8FE-4D57-B725-7AD19483A802}" type="sibTrans" cxnId="{2DA2F669-2A0D-4F67-BBEA-5F55F2C0B0E1}">
      <dgm:prSet/>
      <dgm:spPr/>
      <dgm:t>
        <a:bodyPr/>
        <a:lstStyle/>
        <a:p>
          <a:endParaRPr lang="en-US"/>
        </a:p>
      </dgm:t>
    </dgm:pt>
    <dgm:pt modelId="{FCFF8C6C-142F-4CEA-B7C7-47EF5052D345}">
      <dgm:prSet/>
      <dgm:spPr/>
      <dgm:t>
        <a:bodyPr/>
        <a:lstStyle/>
        <a:p>
          <a:r>
            <a:rPr lang="en-US" dirty="0"/>
            <a:t>{</a:t>
          </a:r>
          <a:r>
            <a:rPr lang="en-US" dirty="0" err="1"/>
            <a:t>tidyr</a:t>
          </a:r>
          <a:r>
            <a:rPr lang="en-US" dirty="0"/>
            <a:t>} </a:t>
          </a:r>
        </a:p>
      </dgm:t>
    </dgm:pt>
    <dgm:pt modelId="{A1EFCD38-3C72-47F1-8772-0DF30C3E3EE7}" type="parTrans" cxnId="{430F72FC-CCE0-4253-9E16-B3DBAE9C8F9B}">
      <dgm:prSet/>
      <dgm:spPr/>
      <dgm:t>
        <a:bodyPr/>
        <a:lstStyle/>
        <a:p>
          <a:endParaRPr lang="en-US"/>
        </a:p>
      </dgm:t>
    </dgm:pt>
    <dgm:pt modelId="{AB76A42C-4377-46B7-8655-248BE878DBF0}" type="sibTrans" cxnId="{430F72FC-CCE0-4253-9E16-B3DBAE9C8F9B}">
      <dgm:prSet/>
      <dgm:spPr/>
      <dgm:t>
        <a:bodyPr/>
        <a:lstStyle/>
        <a:p>
          <a:endParaRPr lang="en-US"/>
        </a:p>
      </dgm:t>
    </dgm:pt>
    <dgm:pt modelId="{269BFBA4-867A-4217-B1F0-A5E0CBF7BDCE}">
      <dgm:prSet/>
      <dgm:spPr/>
      <dgm:t>
        <a:bodyPr/>
        <a:lstStyle/>
        <a:p>
          <a:r>
            <a:rPr lang="en-US" dirty="0"/>
            <a:t>{</a:t>
          </a:r>
          <a:r>
            <a:rPr lang="en-US" dirty="0" err="1"/>
            <a:t>usethis</a:t>
          </a:r>
          <a:r>
            <a:rPr lang="en-US" dirty="0"/>
            <a:t>}</a:t>
          </a:r>
        </a:p>
      </dgm:t>
    </dgm:pt>
    <dgm:pt modelId="{675755A6-8C6B-43BB-8DE7-EA9199DB8321}" type="parTrans" cxnId="{56773D47-4432-4555-B404-A82D50DE84DA}">
      <dgm:prSet/>
      <dgm:spPr/>
      <dgm:t>
        <a:bodyPr/>
        <a:lstStyle/>
        <a:p>
          <a:endParaRPr lang="en-US"/>
        </a:p>
      </dgm:t>
    </dgm:pt>
    <dgm:pt modelId="{E00E2D73-4804-434B-B174-3E8A84F18D02}" type="sibTrans" cxnId="{56773D47-4432-4555-B404-A82D50DE84DA}">
      <dgm:prSet/>
      <dgm:spPr/>
      <dgm:t>
        <a:bodyPr/>
        <a:lstStyle/>
        <a:p>
          <a:endParaRPr lang="en-US"/>
        </a:p>
      </dgm:t>
    </dgm:pt>
    <dgm:pt modelId="{B7A66AF8-F55C-41F6-BB04-A8D35C7CE404}">
      <dgm:prSet/>
      <dgm:spPr/>
      <dgm:t>
        <a:bodyPr/>
        <a:lstStyle/>
        <a:p>
          <a:r>
            <a:rPr lang="en-US" dirty="0"/>
            <a:t>{</a:t>
          </a:r>
          <a:r>
            <a:rPr lang="en-US" dirty="0" err="1"/>
            <a:t>purrr</a:t>
          </a:r>
          <a:r>
            <a:rPr lang="en-US" dirty="0"/>
            <a:t>}</a:t>
          </a:r>
        </a:p>
      </dgm:t>
    </dgm:pt>
    <dgm:pt modelId="{418FFA83-B146-4638-B306-E8AD8CE6F425}" type="parTrans" cxnId="{A9313F2B-911D-443D-AED6-8FB14DB05A1D}">
      <dgm:prSet/>
      <dgm:spPr/>
      <dgm:t>
        <a:bodyPr/>
        <a:lstStyle/>
        <a:p>
          <a:endParaRPr lang="en-US"/>
        </a:p>
      </dgm:t>
    </dgm:pt>
    <dgm:pt modelId="{7FE08C90-600B-444B-8E44-4AC9016E0680}" type="sibTrans" cxnId="{A9313F2B-911D-443D-AED6-8FB14DB05A1D}">
      <dgm:prSet/>
      <dgm:spPr/>
      <dgm:t>
        <a:bodyPr/>
        <a:lstStyle/>
        <a:p>
          <a:endParaRPr lang="en-US"/>
        </a:p>
      </dgm:t>
    </dgm:pt>
    <dgm:pt modelId="{339AE9B4-6501-944F-A1EA-CB6D1924F696}" type="pres">
      <dgm:prSet presAssocID="{B76469B8-F611-42C2-86F0-C2EA9CDBAFDC}" presName="vert0" presStyleCnt="0">
        <dgm:presLayoutVars>
          <dgm:dir/>
          <dgm:animOne val="branch"/>
          <dgm:animLvl val="lvl"/>
        </dgm:presLayoutVars>
      </dgm:prSet>
      <dgm:spPr/>
    </dgm:pt>
    <dgm:pt modelId="{BC60E1C3-735F-AD45-A125-6F6574F0851A}" type="pres">
      <dgm:prSet presAssocID="{1FA1E0A0-B9F1-4137-AF11-196F2D3400FB}" presName="thickLine" presStyleLbl="alignNode1" presStyleIdx="0" presStyleCnt="5"/>
      <dgm:spPr/>
    </dgm:pt>
    <dgm:pt modelId="{0D658555-D1A4-DC4F-8013-17DB9E7B58A2}" type="pres">
      <dgm:prSet presAssocID="{1FA1E0A0-B9F1-4137-AF11-196F2D3400FB}" presName="horz1" presStyleCnt="0"/>
      <dgm:spPr/>
    </dgm:pt>
    <dgm:pt modelId="{1DA67922-E389-C74E-AE77-CC6BC02CBEFB}" type="pres">
      <dgm:prSet presAssocID="{1FA1E0A0-B9F1-4137-AF11-196F2D3400FB}" presName="tx1" presStyleLbl="revTx" presStyleIdx="0" presStyleCnt="5"/>
      <dgm:spPr/>
    </dgm:pt>
    <dgm:pt modelId="{7D3A9D58-8450-8648-B66F-DDBDB01B1A37}" type="pres">
      <dgm:prSet presAssocID="{1FA1E0A0-B9F1-4137-AF11-196F2D3400FB}" presName="vert1" presStyleCnt="0"/>
      <dgm:spPr/>
    </dgm:pt>
    <dgm:pt modelId="{EE13FB0B-5D94-F14E-B78F-C805D28D4D5E}" type="pres">
      <dgm:prSet presAssocID="{7C95CDD0-AD44-48FA-8703-63F91240E892}" presName="thickLine" presStyleLbl="alignNode1" presStyleIdx="1" presStyleCnt="5"/>
      <dgm:spPr/>
    </dgm:pt>
    <dgm:pt modelId="{5573EBF4-3151-7D4F-8879-65A15D1B2DC3}" type="pres">
      <dgm:prSet presAssocID="{7C95CDD0-AD44-48FA-8703-63F91240E892}" presName="horz1" presStyleCnt="0"/>
      <dgm:spPr/>
    </dgm:pt>
    <dgm:pt modelId="{A6369256-7763-A84E-9BB8-AE35B8AD5181}" type="pres">
      <dgm:prSet presAssocID="{7C95CDD0-AD44-48FA-8703-63F91240E892}" presName="tx1" presStyleLbl="revTx" presStyleIdx="1" presStyleCnt="5"/>
      <dgm:spPr/>
    </dgm:pt>
    <dgm:pt modelId="{B16090A6-2398-C049-9282-D4BC05CC9ADC}" type="pres">
      <dgm:prSet presAssocID="{7C95CDD0-AD44-48FA-8703-63F91240E892}" presName="vert1" presStyleCnt="0"/>
      <dgm:spPr/>
    </dgm:pt>
    <dgm:pt modelId="{6ABE4B27-8CCB-0E46-AC2D-F1AAE21AB3B3}" type="pres">
      <dgm:prSet presAssocID="{B7A66AF8-F55C-41F6-BB04-A8D35C7CE404}" presName="thickLine" presStyleLbl="alignNode1" presStyleIdx="2" presStyleCnt="5"/>
      <dgm:spPr/>
    </dgm:pt>
    <dgm:pt modelId="{B37EF236-421F-DB43-BD6F-8E2A3353CCEB}" type="pres">
      <dgm:prSet presAssocID="{B7A66AF8-F55C-41F6-BB04-A8D35C7CE404}" presName="horz1" presStyleCnt="0"/>
      <dgm:spPr/>
    </dgm:pt>
    <dgm:pt modelId="{6385465F-6B42-CD49-A2F4-DACE6716A260}" type="pres">
      <dgm:prSet presAssocID="{B7A66AF8-F55C-41F6-BB04-A8D35C7CE404}" presName="tx1" presStyleLbl="revTx" presStyleIdx="2" presStyleCnt="5"/>
      <dgm:spPr/>
    </dgm:pt>
    <dgm:pt modelId="{6B270671-EAF1-E548-9DB5-05899395306F}" type="pres">
      <dgm:prSet presAssocID="{B7A66AF8-F55C-41F6-BB04-A8D35C7CE404}" presName="vert1" presStyleCnt="0"/>
      <dgm:spPr/>
    </dgm:pt>
    <dgm:pt modelId="{ADE753F4-5055-1042-B2AB-B12FA5CBBA89}" type="pres">
      <dgm:prSet presAssocID="{FCFF8C6C-142F-4CEA-B7C7-47EF5052D345}" presName="thickLine" presStyleLbl="alignNode1" presStyleIdx="3" presStyleCnt="5"/>
      <dgm:spPr/>
    </dgm:pt>
    <dgm:pt modelId="{313A8050-9622-6449-89EF-55CCB08B0B4B}" type="pres">
      <dgm:prSet presAssocID="{FCFF8C6C-142F-4CEA-B7C7-47EF5052D345}" presName="horz1" presStyleCnt="0"/>
      <dgm:spPr/>
    </dgm:pt>
    <dgm:pt modelId="{5820AB3F-A69E-AC41-AF01-D5DE301BEB89}" type="pres">
      <dgm:prSet presAssocID="{FCFF8C6C-142F-4CEA-B7C7-47EF5052D345}" presName="tx1" presStyleLbl="revTx" presStyleIdx="3" presStyleCnt="5"/>
      <dgm:spPr/>
    </dgm:pt>
    <dgm:pt modelId="{BE514797-28BC-184F-9F35-CB8F48AEF326}" type="pres">
      <dgm:prSet presAssocID="{FCFF8C6C-142F-4CEA-B7C7-47EF5052D345}" presName="vert1" presStyleCnt="0"/>
      <dgm:spPr/>
    </dgm:pt>
    <dgm:pt modelId="{61880150-72CA-CE42-BA05-383EA626927A}" type="pres">
      <dgm:prSet presAssocID="{269BFBA4-867A-4217-B1F0-A5E0CBF7BDCE}" presName="thickLine" presStyleLbl="alignNode1" presStyleIdx="4" presStyleCnt="5"/>
      <dgm:spPr/>
    </dgm:pt>
    <dgm:pt modelId="{BAFF6FBB-46CC-7149-B6DA-E9A955A62820}" type="pres">
      <dgm:prSet presAssocID="{269BFBA4-867A-4217-B1F0-A5E0CBF7BDCE}" presName="horz1" presStyleCnt="0"/>
      <dgm:spPr/>
    </dgm:pt>
    <dgm:pt modelId="{90486245-316F-0547-AFE4-A34A048C474B}" type="pres">
      <dgm:prSet presAssocID="{269BFBA4-867A-4217-B1F0-A5E0CBF7BDCE}" presName="tx1" presStyleLbl="revTx" presStyleIdx="4" presStyleCnt="5"/>
      <dgm:spPr/>
    </dgm:pt>
    <dgm:pt modelId="{B52BD3B8-8D30-8142-A8DC-ED6886ADAB79}" type="pres">
      <dgm:prSet presAssocID="{269BFBA4-867A-4217-B1F0-A5E0CBF7BDCE}" presName="vert1" presStyleCnt="0"/>
      <dgm:spPr/>
    </dgm:pt>
  </dgm:ptLst>
  <dgm:cxnLst>
    <dgm:cxn modelId="{C5C18F28-AB9E-6D42-8733-29FD315B01CA}" type="presOf" srcId="{B76469B8-F611-42C2-86F0-C2EA9CDBAFDC}" destId="{339AE9B4-6501-944F-A1EA-CB6D1924F696}" srcOrd="0" destOrd="0" presId="urn:microsoft.com/office/officeart/2008/layout/LinedList"/>
    <dgm:cxn modelId="{A9313F2B-911D-443D-AED6-8FB14DB05A1D}" srcId="{B76469B8-F611-42C2-86F0-C2EA9CDBAFDC}" destId="{B7A66AF8-F55C-41F6-BB04-A8D35C7CE404}" srcOrd="2" destOrd="0" parTransId="{418FFA83-B146-4638-B306-E8AD8CE6F425}" sibTransId="{7FE08C90-600B-444B-8E44-4AC9016E0680}"/>
    <dgm:cxn modelId="{56773D47-4432-4555-B404-A82D50DE84DA}" srcId="{B76469B8-F611-42C2-86F0-C2EA9CDBAFDC}" destId="{269BFBA4-867A-4217-B1F0-A5E0CBF7BDCE}" srcOrd="4" destOrd="0" parTransId="{675755A6-8C6B-43BB-8DE7-EA9199DB8321}" sibTransId="{E00E2D73-4804-434B-B174-3E8A84F18D02}"/>
    <dgm:cxn modelId="{366EE34C-47AA-E348-ACA6-2A01EBF1CB8A}" type="presOf" srcId="{B7A66AF8-F55C-41F6-BB04-A8D35C7CE404}" destId="{6385465F-6B42-CD49-A2F4-DACE6716A260}" srcOrd="0" destOrd="0" presId="urn:microsoft.com/office/officeart/2008/layout/LinedList"/>
    <dgm:cxn modelId="{2DA2F669-2A0D-4F67-BBEA-5F55F2C0B0E1}" srcId="{B76469B8-F611-42C2-86F0-C2EA9CDBAFDC}" destId="{7C95CDD0-AD44-48FA-8703-63F91240E892}" srcOrd="1" destOrd="0" parTransId="{A4FDBD27-2202-4211-8A36-5F6991736B64}" sibTransId="{06AA3401-C8FE-4D57-B725-7AD19483A802}"/>
    <dgm:cxn modelId="{4E6B8C78-6F4B-2644-B4BC-D822913BCD3B}" type="presOf" srcId="{7C95CDD0-AD44-48FA-8703-63F91240E892}" destId="{A6369256-7763-A84E-9BB8-AE35B8AD5181}" srcOrd="0" destOrd="0" presId="urn:microsoft.com/office/officeart/2008/layout/LinedList"/>
    <dgm:cxn modelId="{F42DC28E-4246-EC47-B94E-6F1D02B3A61E}" type="presOf" srcId="{269BFBA4-867A-4217-B1F0-A5E0CBF7BDCE}" destId="{90486245-316F-0547-AFE4-A34A048C474B}" srcOrd="0" destOrd="0" presId="urn:microsoft.com/office/officeart/2008/layout/LinedList"/>
    <dgm:cxn modelId="{E6F3A3D1-9FFE-B840-A0AE-B3A866D759CE}" type="presOf" srcId="{FCFF8C6C-142F-4CEA-B7C7-47EF5052D345}" destId="{5820AB3F-A69E-AC41-AF01-D5DE301BEB89}" srcOrd="0" destOrd="0" presId="urn:microsoft.com/office/officeart/2008/layout/LinedList"/>
    <dgm:cxn modelId="{A1C00BDD-A391-4FC8-AC5E-54E23FB880F6}" srcId="{B76469B8-F611-42C2-86F0-C2EA9CDBAFDC}" destId="{1FA1E0A0-B9F1-4137-AF11-196F2D3400FB}" srcOrd="0" destOrd="0" parTransId="{3AB8A5FD-B6DD-4C5A-B7D5-B61C818FB910}" sibTransId="{875E1738-CAFC-40F5-AA89-1E92CF9EC6C2}"/>
    <dgm:cxn modelId="{7BC00FE6-5F06-2F41-B63F-4D71B12D19AF}" type="presOf" srcId="{1FA1E0A0-B9F1-4137-AF11-196F2D3400FB}" destId="{1DA67922-E389-C74E-AE77-CC6BC02CBEFB}" srcOrd="0" destOrd="0" presId="urn:microsoft.com/office/officeart/2008/layout/LinedList"/>
    <dgm:cxn modelId="{430F72FC-CCE0-4253-9E16-B3DBAE9C8F9B}" srcId="{B76469B8-F611-42C2-86F0-C2EA9CDBAFDC}" destId="{FCFF8C6C-142F-4CEA-B7C7-47EF5052D345}" srcOrd="3" destOrd="0" parTransId="{A1EFCD38-3C72-47F1-8772-0DF30C3E3EE7}" sibTransId="{AB76A42C-4377-46B7-8655-248BE878DBF0}"/>
    <dgm:cxn modelId="{29EC80A4-55D0-8942-B592-6C15B44BA39D}" type="presParOf" srcId="{339AE9B4-6501-944F-A1EA-CB6D1924F696}" destId="{BC60E1C3-735F-AD45-A125-6F6574F0851A}" srcOrd="0" destOrd="0" presId="urn:microsoft.com/office/officeart/2008/layout/LinedList"/>
    <dgm:cxn modelId="{05725A99-AE1F-DB4C-9A81-A36EC5A2ED9B}" type="presParOf" srcId="{339AE9B4-6501-944F-A1EA-CB6D1924F696}" destId="{0D658555-D1A4-DC4F-8013-17DB9E7B58A2}" srcOrd="1" destOrd="0" presId="urn:microsoft.com/office/officeart/2008/layout/LinedList"/>
    <dgm:cxn modelId="{737804B7-F779-7144-AECA-D604560A75C6}" type="presParOf" srcId="{0D658555-D1A4-DC4F-8013-17DB9E7B58A2}" destId="{1DA67922-E389-C74E-AE77-CC6BC02CBEFB}" srcOrd="0" destOrd="0" presId="urn:microsoft.com/office/officeart/2008/layout/LinedList"/>
    <dgm:cxn modelId="{95004EAE-CFC5-544D-8477-F6B64838C62B}" type="presParOf" srcId="{0D658555-D1A4-DC4F-8013-17DB9E7B58A2}" destId="{7D3A9D58-8450-8648-B66F-DDBDB01B1A37}" srcOrd="1" destOrd="0" presId="urn:microsoft.com/office/officeart/2008/layout/LinedList"/>
    <dgm:cxn modelId="{332906D6-0F10-9D4C-8A22-47A22A7FC4DF}" type="presParOf" srcId="{339AE9B4-6501-944F-A1EA-CB6D1924F696}" destId="{EE13FB0B-5D94-F14E-B78F-C805D28D4D5E}" srcOrd="2" destOrd="0" presId="urn:microsoft.com/office/officeart/2008/layout/LinedList"/>
    <dgm:cxn modelId="{D69B748F-167D-A347-92EC-F08DABB0D294}" type="presParOf" srcId="{339AE9B4-6501-944F-A1EA-CB6D1924F696}" destId="{5573EBF4-3151-7D4F-8879-65A15D1B2DC3}" srcOrd="3" destOrd="0" presId="urn:microsoft.com/office/officeart/2008/layout/LinedList"/>
    <dgm:cxn modelId="{E5D90EEE-D2F1-124A-AB48-D7B12C5C7F59}" type="presParOf" srcId="{5573EBF4-3151-7D4F-8879-65A15D1B2DC3}" destId="{A6369256-7763-A84E-9BB8-AE35B8AD5181}" srcOrd="0" destOrd="0" presId="urn:microsoft.com/office/officeart/2008/layout/LinedList"/>
    <dgm:cxn modelId="{DBE03EE6-C1A6-7C4B-90B2-967189626E23}" type="presParOf" srcId="{5573EBF4-3151-7D4F-8879-65A15D1B2DC3}" destId="{B16090A6-2398-C049-9282-D4BC05CC9ADC}" srcOrd="1" destOrd="0" presId="urn:microsoft.com/office/officeart/2008/layout/LinedList"/>
    <dgm:cxn modelId="{96EE830A-0F84-434C-A3C3-9F733B6D089A}" type="presParOf" srcId="{339AE9B4-6501-944F-A1EA-CB6D1924F696}" destId="{6ABE4B27-8CCB-0E46-AC2D-F1AAE21AB3B3}" srcOrd="4" destOrd="0" presId="urn:microsoft.com/office/officeart/2008/layout/LinedList"/>
    <dgm:cxn modelId="{6413AFD9-7BB9-5E41-A9FC-936C2C28BE62}" type="presParOf" srcId="{339AE9B4-6501-944F-A1EA-CB6D1924F696}" destId="{B37EF236-421F-DB43-BD6F-8E2A3353CCEB}" srcOrd="5" destOrd="0" presId="urn:microsoft.com/office/officeart/2008/layout/LinedList"/>
    <dgm:cxn modelId="{AC945D09-104D-064A-8A01-064A01EE26D3}" type="presParOf" srcId="{B37EF236-421F-DB43-BD6F-8E2A3353CCEB}" destId="{6385465F-6B42-CD49-A2F4-DACE6716A260}" srcOrd="0" destOrd="0" presId="urn:microsoft.com/office/officeart/2008/layout/LinedList"/>
    <dgm:cxn modelId="{F9B4D411-D20D-5245-9270-1A3AE2D2850C}" type="presParOf" srcId="{B37EF236-421F-DB43-BD6F-8E2A3353CCEB}" destId="{6B270671-EAF1-E548-9DB5-05899395306F}" srcOrd="1" destOrd="0" presId="urn:microsoft.com/office/officeart/2008/layout/LinedList"/>
    <dgm:cxn modelId="{D27D5EAF-64F6-0A4C-A44F-C83915F3EAD2}" type="presParOf" srcId="{339AE9B4-6501-944F-A1EA-CB6D1924F696}" destId="{ADE753F4-5055-1042-B2AB-B12FA5CBBA89}" srcOrd="6" destOrd="0" presId="urn:microsoft.com/office/officeart/2008/layout/LinedList"/>
    <dgm:cxn modelId="{CADCA16F-B4C9-6B45-BE8C-18CB1A430A66}" type="presParOf" srcId="{339AE9B4-6501-944F-A1EA-CB6D1924F696}" destId="{313A8050-9622-6449-89EF-55CCB08B0B4B}" srcOrd="7" destOrd="0" presId="urn:microsoft.com/office/officeart/2008/layout/LinedList"/>
    <dgm:cxn modelId="{F72091F0-451C-C54B-8840-DF0DCB9DFB16}" type="presParOf" srcId="{313A8050-9622-6449-89EF-55CCB08B0B4B}" destId="{5820AB3F-A69E-AC41-AF01-D5DE301BEB89}" srcOrd="0" destOrd="0" presId="urn:microsoft.com/office/officeart/2008/layout/LinedList"/>
    <dgm:cxn modelId="{51F57D3E-EA02-AD4C-B1CE-A48C5AC82D08}" type="presParOf" srcId="{313A8050-9622-6449-89EF-55CCB08B0B4B}" destId="{BE514797-28BC-184F-9F35-CB8F48AEF326}" srcOrd="1" destOrd="0" presId="urn:microsoft.com/office/officeart/2008/layout/LinedList"/>
    <dgm:cxn modelId="{D3718A0D-EDCC-B745-A566-968EBDBC8AAA}" type="presParOf" srcId="{339AE9B4-6501-944F-A1EA-CB6D1924F696}" destId="{61880150-72CA-CE42-BA05-383EA626927A}" srcOrd="8" destOrd="0" presId="urn:microsoft.com/office/officeart/2008/layout/LinedList"/>
    <dgm:cxn modelId="{2E1485E3-3820-E346-8135-2BF49E14F4FA}" type="presParOf" srcId="{339AE9B4-6501-944F-A1EA-CB6D1924F696}" destId="{BAFF6FBB-46CC-7149-B6DA-E9A955A62820}" srcOrd="9" destOrd="0" presId="urn:microsoft.com/office/officeart/2008/layout/LinedList"/>
    <dgm:cxn modelId="{249DA517-A005-E940-9886-5EEB4DD97E20}" type="presParOf" srcId="{BAFF6FBB-46CC-7149-B6DA-E9A955A62820}" destId="{90486245-316F-0547-AFE4-A34A048C474B}" srcOrd="0" destOrd="0" presId="urn:microsoft.com/office/officeart/2008/layout/LinedList"/>
    <dgm:cxn modelId="{A1679D75-0A98-754F-89C4-D75A011E9F6B}" type="presParOf" srcId="{BAFF6FBB-46CC-7149-B6DA-E9A955A62820}" destId="{B52BD3B8-8D30-8142-A8DC-ED6886ADAB79}"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AFF63E1-212F-41D4-9724-9EA5709A0F27}">
      <dsp:nvSpPr>
        <dsp:cNvPr id="0" name=""/>
        <dsp:cNvSpPr/>
      </dsp:nvSpPr>
      <dsp:spPr>
        <a:xfrm>
          <a:off x="626279" y="467733"/>
          <a:ext cx="1921500" cy="1921500"/>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3575730-B855-42CC-ACDE-730CF741614E}">
      <dsp:nvSpPr>
        <dsp:cNvPr id="0" name=""/>
        <dsp:cNvSpPr/>
      </dsp:nvSpPr>
      <dsp:spPr>
        <a:xfrm>
          <a:off x="1035779" y="877233"/>
          <a:ext cx="1102500" cy="11025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3B24A7F-AE4A-45C2-8D37-A6F71113FA15}">
      <dsp:nvSpPr>
        <dsp:cNvPr id="0" name=""/>
        <dsp:cNvSpPr/>
      </dsp:nvSpPr>
      <dsp:spPr>
        <a:xfrm>
          <a:off x="12029" y="2987734"/>
          <a:ext cx="315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100000"/>
            </a:lnSpc>
            <a:spcBef>
              <a:spcPct val="0"/>
            </a:spcBef>
            <a:spcAft>
              <a:spcPct val="35000"/>
            </a:spcAft>
            <a:buNone/>
            <a:defRPr cap="all"/>
          </a:pPr>
          <a:r>
            <a:rPr lang="en-US" sz="2100" kern="1200" dirty="0"/>
            <a:t>R Language </a:t>
          </a:r>
          <a:r>
            <a:rPr lang="en-US" sz="2100" kern="1200" dirty="0" err="1"/>
            <a:t>quickstart</a:t>
          </a:r>
          <a:endParaRPr lang="en-US" sz="2100" kern="1200" dirty="0"/>
        </a:p>
      </dsp:txBody>
      <dsp:txXfrm>
        <a:off x="12029" y="2987734"/>
        <a:ext cx="3150000" cy="720000"/>
      </dsp:txXfrm>
    </dsp:sp>
    <dsp:sp modelId="{0885C3D0-96AF-4D0F-885F-88FF465A6DE2}">
      <dsp:nvSpPr>
        <dsp:cNvPr id="0" name=""/>
        <dsp:cNvSpPr/>
      </dsp:nvSpPr>
      <dsp:spPr>
        <a:xfrm>
          <a:off x="4327529" y="467733"/>
          <a:ext cx="1921500" cy="1921500"/>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99BB450-9D80-4AC6-A9FC-F5569656C4D4}">
      <dsp:nvSpPr>
        <dsp:cNvPr id="0" name=""/>
        <dsp:cNvSpPr/>
      </dsp:nvSpPr>
      <dsp:spPr>
        <a:xfrm>
          <a:off x="4737029" y="877233"/>
          <a:ext cx="1102500" cy="11025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F6B88D0-CDA2-4724-8AD1-1D9B732C7C9D}">
      <dsp:nvSpPr>
        <dsp:cNvPr id="0" name=""/>
        <dsp:cNvSpPr/>
      </dsp:nvSpPr>
      <dsp:spPr>
        <a:xfrm>
          <a:off x="3713279" y="2987734"/>
          <a:ext cx="315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100000"/>
            </a:lnSpc>
            <a:spcBef>
              <a:spcPct val="0"/>
            </a:spcBef>
            <a:spcAft>
              <a:spcPct val="35000"/>
            </a:spcAft>
            <a:buNone/>
            <a:defRPr cap="all"/>
          </a:pPr>
          <a:r>
            <a:rPr lang="en-US" sz="2100" kern="1200" dirty="0"/>
            <a:t>Overview of R’s Core features (and quirks)</a:t>
          </a:r>
        </a:p>
      </dsp:txBody>
      <dsp:txXfrm>
        <a:off x="3713279" y="2987734"/>
        <a:ext cx="3150000" cy="720000"/>
      </dsp:txXfrm>
    </dsp:sp>
    <dsp:sp modelId="{1005545F-B65B-49B8-BEC5-1B9741976D5D}">
      <dsp:nvSpPr>
        <dsp:cNvPr id="0" name=""/>
        <dsp:cNvSpPr/>
      </dsp:nvSpPr>
      <dsp:spPr>
        <a:xfrm>
          <a:off x="8028779" y="467733"/>
          <a:ext cx="1921500" cy="1921500"/>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79CF763-A362-42BB-80F7-BD3706E78A50}">
      <dsp:nvSpPr>
        <dsp:cNvPr id="0" name=""/>
        <dsp:cNvSpPr/>
      </dsp:nvSpPr>
      <dsp:spPr>
        <a:xfrm>
          <a:off x="8438279" y="877233"/>
          <a:ext cx="1102500" cy="11025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42B7877-E37B-4C3C-BA6F-21CDA89A7A14}">
      <dsp:nvSpPr>
        <dsp:cNvPr id="0" name=""/>
        <dsp:cNvSpPr/>
      </dsp:nvSpPr>
      <dsp:spPr>
        <a:xfrm>
          <a:off x="7414529" y="2987734"/>
          <a:ext cx="315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100000"/>
            </a:lnSpc>
            <a:spcBef>
              <a:spcPct val="0"/>
            </a:spcBef>
            <a:spcAft>
              <a:spcPct val="35000"/>
            </a:spcAft>
            <a:buNone/>
            <a:defRPr cap="all"/>
          </a:pPr>
          <a:r>
            <a:rPr lang="en-US" sz="2100" kern="1200" dirty="0"/>
            <a:t>Introduce the {</a:t>
          </a:r>
          <a:r>
            <a:rPr lang="en-US" sz="2100" kern="1200" dirty="0" err="1"/>
            <a:t>tidyverse</a:t>
          </a:r>
          <a:r>
            <a:rPr lang="en-US" sz="2100" kern="1200" dirty="0"/>
            <a:t>} Packages</a:t>
          </a:r>
        </a:p>
      </dsp:txBody>
      <dsp:txXfrm>
        <a:off x="7414529" y="2987734"/>
        <a:ext cx="3150000"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87EBDB-E509-440F-A585-884D09F93F26}">
      <dsp:nvSpPr>
        <dsp:cNvPr id="0" name=""/>
        <dsp:cNvSpPr/>
      </dsp:nvSpPr>
      <dsp:spPr>
        <a:xfrm>
          <a:off x="1032224" y="431655"/>
          <a:ext cx="1103390" cy="110339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63AA831-E567-402D-A040-651D9819E99C}">
      <dsp:nvSpPr>
        <dsp:cNvPr id="0" name=""/>
        <dsp:cNvSpPr/>
      </dsp:nvSpPr>
      <dsp:spPr>
        <a:xfrm>
          <a:off x="9293" y="1612014"/>
          <a:ext cx="3152543" cy="729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defRPr b="1"/>
          </a:pPr>
          <a:r>
            <a:rPr lang="en-US" sz="1800" kern="1200" dirty="0"/>
            <a:t>Definition is arbitrary, and somewhat ethereal</a:t>
          </a:r>
        </a:p>
      </dsp:txBody>
      <dsp:txXfrm>
        <a:off x="9293" y="1612014"/>
        <a:ext cx="3152543" cy="729000"/>
      </dsp:txXfrm>
    </dsp:sp>
    <dsp:sp modelId="{5B454FF8-530F-49A0-9FCF-2ACC54225A4A}">
      <dsp:nvSpPr>
        <dsp:cNvPr id="0" name=""/>
        <dsp:cNvSpPr/>
      </dsp:nvSpPr>
      <dsp:spPr>
        <a:xfrm>
          <a:off x="0" y="2371753"/>
          <a:ext cx="3152543" cy="2451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US" sz="1700" kern="1200" dirty="0"/>
            <a:t>Concept, !framework</a:t>
          </a:r>
        </a:p>
      </dsp:txBody>
      <dsp:txXfrm>
        <a:off x="0" y="2371753"/>
        <a:ext cx="3152543" cy="245129"/>
      </dsp:txXfrm>
    </dsp:sp>
    <dsp:sp modelId="{073B0DD0-FF21-40ED-90AB-05458D4521FD}">
      <dsp:nvSpPr>
        <dsp:cNvPr id="0" name=""/>
        <dsp:cNvSpPr/>
      </dsp:nvSpPr>
      <dsp:spPr>
        <a:xfrm>
          <a:off x="4803846" y="406079"/>
          <a:ext cx="1103390" cy="110339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A153FD3-A24D-41C7-9C61-A7C86359F7AE}">
      <dsp:nvSpPr>
        <dsp:cNvPr id="0" name=""/>
        <dsp:cNvSpPr/>
      </dsp:nvSpPr>
      <dsp:spPr>
        <a:xfrm>
          <a:off x="3713531" y="1612014"/>
          <a:ext cx="3152543" cy="729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defRPr b="1"/>
          </a:pPr>
          <a:r>
            <a:rPr lang="en-US" sz="1800" kern="1200" dirty="0"/>
            <a:t>Computation by evaluating </a:t>
          </a:r>
          <a:r>
            <a:rPr lang="en-US" sz="1800" i="1" kern="1200" dirty="0"/>
            <a:t>functions</a:t>
          </a:r>
        </a:p>
      </dsp:txBody>
      <dsp:txXfrm>
        <a:off x="3713531" y="1612014"/>
        <a:ext cx="3152543" cy="729000"/>
      </dsp:txXfrm>
    </dsp:sp>
    <dsp:sp modelId="{5C9D5A89-0FE5-4C2D-AC88-7529DB62AB47}">
      <dsp:nvSpPr>
        <dsp:cNvPr id="0" name=""/>
        <dsp:cNvSpPr/>
      </dsp:nvSpPr>
      <dsp:spPr>
        <a:xfrm>
          <a:off x="3713531" y="2385358"/>
          <a:ext cx="3152543" cy="245129"/>
        </a:xfrm>
        <a:prstGeom prst="rect">
          <a:avLst/>
        </a:prstGeom>
        <a:noFill/>
        <a:ln>
          <a:noFill/>
        </a:ln>
        <a:effectLst/>
      </dsp:spPr>
      <dsp:style>
        <a:lnRef idx="0">
          <a:scrgbClr r="0" g="0" b="0"/>
        </a:lnRef>
        <a:fillRef idx="0">
          <a:scrgbClr r="0" g="0" b="0"/>
        </a:fillRef>
        <a:effectRef idx="0">
          <a:scrgbClr r="0" g="0" b="0"/>
        </a:effectRef>
        <a:fontRef idx="minor"/>
      </dsp:style>
    </dsp:sp>
    <dsp:sp modelId="{08236268-7458-46A3-A058-18A44BDA9B59}">
      <dsp:nvSpPr>
        <dsp:cNvPr id="0" name=""/>
        <dsp:cNvSpPr/>
      </dsp:nvSpPr>
      <dsp:spPr>
        <a:xfrm>
          <a:off x="8586900" y="497495"/>
          <a:ext cx="1103390" cy="110339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3AD897F-2892-4A09-BF35-89BD6FDD13E8}">
      <dsp:nvSpPr>
        <dsp:cNvPr id="0" name=""/>
        <dsp:cNvSpPr/>
      </dsp:nvSpPr>
      <dsp:spPr>
        <a:xfrm>
          <a:off x="7417770" y="1612014"/>
          <a:ext cx="3152543" cy="729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defRPr b="1"/>
          </a:pPr>
          <a:r>
            <a:rPr lang="en-US" sz="1800" kern="1200" dirty="0"/>
            <a:t>Programs written under assumption of (relatively) immutable data structures</a:t>
          </a:r>
        </a:p>
      </dsp:txBody>
      <dsp:txXfrm>
        <a:off x="7417770" y="1612014"/>
        <a:ext cx="3152543" cy="729000"/>
      </dsp:txXfrm>
    </dsp:sp>
    <dsp:sp modelId="{F2A1D576-D736-4013-870E-37C91D665195}">
      <dsp:nvSpPr>
        <dsp:cNvPr id="0" name=""/>
        <dsp:cNvSpPr/>
      </dsp:nvSpPr>
      <dsp:spPr>
        <a:xfrm>
          <a:off x="7427063" y="2526916"/>
          <a:ext cx="3152543" cy="2451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US" sz="1700" kern="1200" dirty="0"/>
            <a:t>X -&gt; Y, always</a:t>
          </a:r>
        </a:p>
      </dsp:txBody>
      <dsp:txXfrm>
        <a:off x="7427063" y="2526916"/>
        <a:ext cx="3152543" cy="24512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BD3CFB4-260A-4704-873A-73C6A8F3ACA6}">
      <dsp:nvSpPr>
        <dsp:cNvPr id="0" name=""/>
        <dsp:cNvSpPr/>
      </dsp:nvSpPr>
      <dsp:spPr>
        <a:xfrm>
          <a:off x="424082" y="1308783"/>
          <a:ext cx="692138" cy="69213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8AD905E-53E0-45E1-A831-0462E384461C}">
      <dsp:nvSpPr>
        <dsp:cNvPr id="0" name=""/>
        <dsp:cNvSpPr/>
      </dsp:nvSpPr>
      <dsp:spPr>
        <a:xfrm>
          <a:off x="1108" y="2251450"/>
          <a:ext cx="1538085" cy="6152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400" kern="1200"/>
            <a:t>Python</a:t>
          </a:r>
        </a:p>
      </dsp:txBody>
      <dsp:txXfrm>
        <a:off x="1108" y="2251450"/>
        <a:ext cx="1538085" cy="615234"/>
      </dsp:txXfrm>
    </dsp:sp>
    <dsp:sp modelId="{AD41DF30-1D10-46A9-8950-F3F791EFC53C}">
      <dsp:nvSpPr>
        <dsp:cNvPr id="0" name=""/>
        <dsp:cNvSpPr/>
      </dsp:nvSpPr>
      <dsp:spPr>
        <a:xfrm>
          <a:off x="2231333" y="1308783"/>
          <a:ext cx="692138" cy="69213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0636B18-4FEB-4E1A-89D5-DA3CFEA7F4EE}">
      <dsp:nvSpPr>
        <dsp:cNvPr id="0" name=""/>
        <dsp:cNvSpPr/>
      </dsp:nvSpPr>
      <dsp:spPr>
        <a:xfrm>
          <a:off x="1808359" y="2251450"/>
          <a:ext cx="1538085" cy="6152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400" kern="1200"/>
            <a:t>MATLAB</a:t>
          </a:r>
        </a:p>
      </dsp:txBody>
      <dsp:txXfrm>
        <a:off x="1808359" y="2251450"/>
        <a:ext cx="1538085" cy="615234"/>
      </dsp:txXfrm>
    </dsp:sp>
    <dsp:sp modelId="{E9838383-9641-45FD-A894-7FE4A6E640A3}">
      <dsp:nvSpPr>
        <dsp:cNvPr id="0" name=""/>
        <dsp:cNvSpPr/>
      </dsp:nvSpPr>
      <dsp:spPr>
        <a:xfrm>
          <a:off x="4038584" y="1308783"/>
          <a:ext cx="692138" cy="69213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4181EAC-1570-48DC-8417-6EFF3A1FDBB0}">
      <dsp:nvSpPr>
        <dsp:cNvPr id="0" name=""/>
        <dsp:cNvSpPr/>
      </dsp:nvSpPr>
      <dsp:spPr>
        <a:xfrm>
          <a:off x="3615610" y="2251450"/>
          <a:ext cx="1538085" cy="6152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400" kern="1200" dirty="0"/>
            <a:t>SAS</a:t>
          </a:r>
        </a:p>
      </dsp:txBody>
      <dsp:txXfrm>
        <a:off x="3615610" y="2251450"/>
        <a:ext cx="1538085" cy="615234"/>
      </dsp:txXfrm>
    </dsp:sp>
    <dsp:sp modelId="{440809CE-D640-4840-A536-A35573846CEC}">
      <dsp:nvSpPr>
        <dsp:cNvPr id="0" name=""/>
        <dsp:cNvSpPr/>
      </dsp:nvSpPr>
      <dsp:spPr>
        <a:xfrm>
          <a:off x="5845835" y="1308783"/>
          <a:ext cx="692138" cy="69213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501515E-A8E6-4F94-A85B-9A67FEA3E808}">
      <dsp:nvSpPr>
        <dsp:cNvPr id="0" name=""/>
        <dsp:cNvSpPr/>
      </dsp:nvSpPr>
      <dsp:spPr>
        <a:xfrm>
          <a:off x="5422861" y="2251450"/>
          <a:ext cx="1538085" cy="6152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400" kern="1200" dirty="0"/>
            <a:t>Julia</a:t>
          </a:r>
        </a:p>
      </dsp:txBody>
      <dsp:txXfrm>
        <a:off x="5422861" y="2251450"/>
        <a:ext cx="1538085" cy="615234"/>
      </dsp:txXfrm>
    </dsp:sp>
    <dsp:sp modelId="{71DD89B0-4B1C-47A5-80E3-366BCBB90CEA}">
      <dsp:nvSpPr>
        <dsp:cNvPr id="0" name=""/>
        <dsp:cNvSpPr/>
      </dsp:nvSpPr>
      <dsp:spPr>
        <a:xfrm>
          <a:off x="7653086" y="1308783"/>
          <a:ext cx="692138" cy="692138"/>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2145ED6-F271-4708-A480-4C750CFD6182}">
      <dsp:nvSpPr>
        <dsp:cNvPr id="0" name=""/>
        <dsp:cNvSpPr/>
      </dsp:nvSpPr>
      <dsp:spPr>
        <a:xfrm>
          <a:off x="7230112" y="2251450"/>
          <a:ext cx="1538085" cy="6152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400" kern="1200"/>
            <a:t>JavaScript</a:t>
          </a:r>
        </a:p>
      </dsp:txBody>
      <dsp:txXfrm>
        <a:off x="7230112" y="2251450"/>
        <a:ext cx="1538085" cy="615234"/>
      </dsp:txXfrm>
    </dsp:sp>
    <dsp:sp modelId="{13FA824E-4786-41CF-A977-3783D770740D}">
      <dsp:nvSpPr>
        <dsp:cNvPr id="0" name=""/>
        <dsp:cNvSpPr/>
      </dsp:nvSpPr>
      <dsp:spPr>
        <a:xfrm>
          <a:off x="9460337" y="1308783"/>
          <a:ext cx="692138" cy="692138"/>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5CD8D53-908B-4AC5-9B45-32A01B1F7DAE}">
      <dsp:nvSpPr>
        <dsp:cNvPr id="0" name=""/>
        <dsp:cNvSpPr/>
      </dsp:nvSpPr>
      <dsp:spPr>
        <a:xfrm>
          <a:off x="9037363" y="2251450"/>
          <a:ext cx="1538085" cy="6152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400" kern="1200"/>
            <a:t>Others</a:t>
          </a:r>
        </a:p>
      </dsp:txBody>
      <dsp:txXfrm>
        <a:off x="9037363" y="2251450"/>
        <a:ext cx="1538085" cy="61523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C60E1C3-735F-AD45-A125-6F6574F0851A}">
      <dsp:nvSpPr>
        <dsp:cNvPr id="0" name=""/>
        <dsp:cNvSpPr/>
      </dsp:nvSpPr>
      <dsp:spPr>
        <a:xfrm>
          <a:off x="0" y="561"/>
          <a:ext cx="5638800" cy="0"/>
        </a:xfrm>
        <a:prstGeom prst="line">
          <a:avLst/>
        </a:prstGeom>
        <a:solidFill>
          <a:schemeClr val="accent2">
            <a:hueOff val="0"/>
            <a:satOff val="0"/>
            <a:lumOff val="0"/>
            <a:alphaOff val="0"/>
          </a:schemeClr>
        </a:solidFill>
        <a:ln w="1587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DA67922-E389-C74E-AE77-CC6BC02CBEFB}">
      <dsp:nvSpPr>
        <dsp:cNvPr id="0" name=""/>
        <dsp:cNvSpPr/>
      </dsp:nvSpPr>
      <dsp:spPr>
        <a:xfrm>
          <a:off x="0" y="561"/>
          <a:ext cx="5638800" cy="9205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3830" tIns="163830" rIns="163830" bIns="163830" numCol="1" spcCol="1270" anchor="t" anchorCtr="0">
          <a:noAutofit/>
        </a:bodyPr>
        <a:lstStyle/>
        <a:p>
          <a:pPr marL="0" lvl="0" indent="0" algn="l" defTabSz="1911350">
            <a:lnSpc>
              <a:spcPct val="90000"/>
            </a:lnSpc>
            <a:spcBef>
              <a:spcPct val="0"/>
            </a:spcBef>
            <a:spcAft>
              <a:spcPct val="35000"/>
            </a:spcAft>
            <a:buNone/>
          </a:pPr>
          <a:r>
            <a:rPr lang="en-US" sz="4300" kern="1200"/>
            <a:t>{apaTables}</a:t>
          </a:r>
        </a:p>
      </dsp:txBody>
      <dsp:txXfrm>
        <a:off x="0" y="561"/>
        <a:ext cx="5638800" cy="920525"/>
      </dsp:txXfrm>
    </dsp:sp>
    <dsp:sp modelId="{EE13FB0B-5D94-F14E-B78F-C805D28D4D5E}">
      <dsp:nvSpPr>
        <dsp:cNvPr id="0" name=""/>
        <dsp:cNvSpPr/>
      </dsp:nvSpPr>
      <dsp:spPr>
        <a:xfrm>
          <a:off x="0" y="921087"/>
          <a:ext cx="5638800" cy="0"/>
        </a:xfrm>
        <a:prstGeom prst="line">
          <a:avLst/>
        </a:prstGeom>
        <a:solidFill>
          <a:schemeClr val="accent3">
            <a:hueOff val="0"/>
            <a:satOff val="0"/>
            <a:lumOff val="0"/>
            <a:alphaOff val="0"/>
          </a:schemeClr>
        </a:solidFill>
        <a:ln w="1587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6369256-7763-A84E-9BB8-AE35B8AD5181}">
      <dsp:nvSpPr>
        <dsp:cNvPr id="0" name=""/>
        <dsp:cNvSpPr/>
      </dsp:nvSpPr>
      <dsp:spPr>
        <a:xfrm>
          <a:off x="0" y="921087"/>
          <a:ext cx="5638800" cy="9205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3830" tIns="163830" rIns="163830" bIns="163830" numCol="1" spcCol="1270" anchor="t" anchorCtr="0">
          <a:noAutofit/>
        </a:bodyPr>
        <a:lstStyle/>
        <a:p>
          <a:pPr marL="0" lvl="0" indent="0" algn="l" defTabSz="1911350">
            <a:lnSpc>
              <a:spcPct val="90000"/>
            </a:lnSpc>
            <a:spcBef>
              <a:spcPct val="0"/>
            </a:spcBef>
            <a:spcAft>
              <a:spcPct val="35000"/>
            </a:spcAft>
            <a:buNone/>
          </a:pPr>
          <a:r>
            <a:rPr lang="en-US" sz="4300" kern="1200"/>
            <a:t>{broom}</a:t>
          </a:r>
        </a:p>
      </dsp:txBody>
      <dsp:txXfrm>
        <a:off x="0" y="921087"/>
        <a:ext cx="5638800" cy="920525"/>
      </dsp:txXfrm>
    </dsp:sp>
    <dsp:sp modelId="{6ABE4B27-8CCB-0E46-AC2D-F1AAE21AB3B3}">
      <dsp:nvSpPr>
        <dsp:cNvPr id="0" name=""/>
        <dsp:cNvSpPr/>
      </dsp:nvSpPr>
      <dsp:spPr>
        <a:xfrm>
          <a:off x="0" y="1841612"/>
          <a:ext cx="5638800" cy="0"/>
        </a:xfrm>
        <a:prstGeom prst="line">
          <a:avLst/>
        </a:prstGeom>
        <a:solidFill>
          <a:schemeClr val="accent4">
            <a:hueOff val="0"/>
            <a:satOff val="0"/>
            <a:lumOff val="0"/>
            <a:alphaOff val="0"/>
          </a:schemeClr>
        </a:solidFill>
        <a:ln w="15875"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385465F-6B42-CD49-A2F4-DACE6716A260}">
      <dsp:nvSpPr>
        <dsp:cNvPr id="0" name=""/>
        <dsp:cNvSpPr/>
      </dsp:nvSpPr>
      <dsp:spPr>
        <a:xfrm>
          <a:off x="0" y="1841612"/>
          <a:ext cx="5638800" cy="9205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3830" tIns="163830" rIns="163830" bIns="163830" numCol="1" spcCol="1270" anchor="t" anchorCtr="0">
          <a:noAutofit/>
        </a:bodyPr>
        <a:lstStyle/>
        <a:p>
          <a:pPr marL="0" lvl="0" indent="0" algn="l" defTabSz="1911350">
            <a:lnSpc>
              <a:spcPct val="90000"/>
            </a:lnSpc>
            <a:spcBef>
              <a:spcPct val="0"/>
            </a:spcBef>
            <a:spcAft>
              <a:spcPct val="35000"/>
            </a:spcAft>
            <a:buNone/>
          </a:pPr>
          <a:r>
            <a:rPr lang="en-US" sz="4300" kern="1200" dirty="0"/>
            <a:t>{</a:t>
          </a:r>
          <a:r>
            <a:rPr lang="en-US" sz="4300" kern="1200" dirty="0" err="1"/>
            <a:t>purrr</a:t>
          </a:r>
          <a:r>
            <a:rPr lang="en-US" sz="4300" kern="1200" dirty="0"/>
            <a:t>}</a:t>
          </a:r>
        </a:p>
      </dsp:txBody>
      <dsp:txXfrm>
        <a:off x="0" y="1841612"/>
        <a:ext cx="5638800" cy="920525"/>
      </dsp:txXfrm>
    </dsp:sp>
    <dsp:sp modelId="{ADE753F4-5055-1042-B2AB-B12FA5CBBA89}">
      <dsp:nvSpPr>
        <dsp:cNvPr id="0" name=""/>
        <dsp:cNvSpPr/>
      </dsp:nvSpPr>
      <dsp:spPr>
        <a:xfrm>
          <a:off x="0" y="2762137"/>
          <a:ext cx="5638800" cy="0"/>
        </a:xfrm>
        <a:prstGeom prst="line">
          <a:avLst/>
        </a:prstGeom>
        <a:solidFill>
          <a:schemeClr val="accent5">
            <a:hueOff val="0"/>
            <a:satOff val="0"/>
            <a:lumOff val="0"/>
            <a:alphaOff val="0"/>
          </a:schemeClr>
        </a:solidFill>
        <a:ln w="15875"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820AB3F-A69E-AC41-AF01-D5DE301BEB89}">
      <dsp:nvSpPr>
        <dsp:cNvPr id="0" name=""/>
        <dsp:cNvSpPr/>
      </dsp:nvSpPr>
      <dsp:spPr>
        <a:xfrm>
          <a:off x="0" y="2762137"/>
          <a:ext cx="5638800" cy="9205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3830" tIns="163830" rIns="163830" bIns="163830" numCol="1" spcCol="1270" anchor="t" anchorCtr="0">
          <a:noAutofit/>
        </a:bodyPr>
        <a:lstStyle/>
        <a:p>
          <a:pPr marL="0" lvl="0" indent="0" algn="l" defTabSz="1911350">
            <a:lnSpc>
              <a:spcPct val="90000"/>
            </a:lnSpc>
            <a:spcBef>
              <a:spcPct val="0"/>
            </a:spcBef>
            <a:spcAft>
              <a:spcPct val="35000"/>
            </a:spcAft>
            <a:buNone/>
          </a:pPr>
          <a:r>
            <a:rPr lang="en-US" sz="4300" kern="1200" dirty="0"/>
            <a:t>{</a:t>
          </a:r>
          <a:r>
            <a:rPr lang="en-US" sz="4300" kern="1200" dirty="0" err="1"/>
            <a:t>tidyr</a:t>
          </a:r>
          <a:r>
            <a:rPr lang="en-US" sz="4300" kern="1200" dirty="0"/>
            <a:t>} </a:t>
          </a:r>
        </a:p>
      </dsp:txBody>
      <dsp:txXfrm>
        <a:off x="0" y="2762137"/>
        <a:ext cx="5638800" cy="920525"/>
      </dsp:txXfrm>
    </dsp:sp>
    <dsp:sp modelId="{61880150-72CA-CE42-BA05-383EA626927A}">
      <dsp:nvSpPr>
        <dsp:cNvPr id="0" name=""/>
        <dsp:cNvSpPr/>
      </dsp:nvSpPr>
      <dsp:spPr>
        <a:xfrm>
          <a:off x="0" y="3682662"/>
          <a:ext cx="5638800" cy="0"/>
        </a:xfrm>
        <a:prstGeom prst="line">
          <a:avLst/>
        </a:prstGeom>
        <a:solidFill>
          <a:schemeClr val="accent6">
            <a:hueOff val="0"/>
            <a:satOff val="0"/>
            <a:lumOff val="0"/>
            <a:alphaOff val="0"/>
          </a:schemeClr>
        </a:solidFill>
        <a:ln w="15875"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0486245-316F-0547-AFE4-A34A048C474B}">
      <dsp:nvSpPr>
        <dsp:cNvPr id="0" name=""/>
        <dsp:cNvSpPr/>
      </dsp:nvSpPr>
      <dsp:spPr>
        <a:xfrm>
          <a:off x="0" y="3682662"/>
          <a:ext cx="5638800" cy="9205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3830" tIns="163830" rIns="163830" bIns="163830" numCol="1" spcCol="1270" anchor="t" anchorCtr="0">
          <a:noAutofit/>
        </a:bodyPr>
        <a:lstStyle/>
        <a:p>
          <a:pPr marL="0" lvl="0" indent="0" algn="l" defTabSz="1911350">
            <a:lnSpc>
              <a:spcPct val="90000"/>
            </a:lnSpc>
            <a:spcBef>
              <a:spcPct val="0"/>
            </a:spcBef>
            <a:spcAft>
              <a:spcPct val="35000"/>
            </a:spcAft>
            <a:buNone/>
          </a:pPr>
          <a:r>
            <a:rPr lang="en-US" sz="4300" kern="1200" dirty="0"/>
            <a:t>{</a:t>
          </a:r>
          <a:r>
            <a:rPr lang="en-US" sz="4300" kern="1200" dirty="0" err="1"/>
            <a:t>usethis</a:t>
          </a:r>
          <a:r>
            <a:rPr lang="en-US" sz="4300" kern="1200" dirty="0"/>
            <a:t>}</a:t>
          </a:r>
        </a:p>
      </dsp:txBody>
      <dsp:txXfrm>
        <a:off x="0" y="3682662"/>
        <a:ext cx="5638800" cy="920525"/>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4.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F815196-28C7-D046-8A4E-98F1BDD9D0F4}" type="datetimeFigureOut">
              <a:rPr lang="en-US" smtClean="0"/>
              <a:t>6/8/20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91E1502-666D-8D41-AED2-D1FB9EA85A66}" type="slidenum">
              <a:rPr lang="en-US" smtClean="0"/>
              <a:t>‹#›</a:t>
            </a:fld>
            <a:endParaRPr lang="en-US"/>
          </a:p>
        </p:txBody>
      </p:sp>
    </p:spTree>
    <p:extLst>
      <p:ext uri="{BB962C8B-B14F-4D97-AF65-F5344CB8AC3E}">
        <p14:creationId xmlns:p14="http://schemas.microsoft.com/office/powerpoint/2010/main" val="31413500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Everyone is going to be on mute by default</a:t>
            </a:r>
          </a:p>
          <a:p>
            <a:pPr marL="171450" indent="-171450">
              <a:buFont typeface="Arial" panose="020B0604020202020204" pitchFamily="34" charset="0"/>
              <a:buChar char="•"/>
            </a:pPr>
            <a:r>
              <a:rPr lang="en-US" dirty="0"/>
              <a:t>Want to review some of the most important topics in the R ecosystem</a:t>
            </a:r>
          </a:p>
          <a:p>
            <a:pPr marL="171450" indent="-171450">
              <a:buFont typeface="Arial" panose="020B0604020202020204" pitchFamily="34" charset="0"/>
              <a:buChar char="•"/>
            </a:pPr>
            <a:r>
              <a:rPr lang="en-US" dirty="0"/>
              <a:t>Feel free to ask questions in the chat, and please note the slide # that your question pertains to. This presentation will come in two parts, a general intro to R followed by a quick dive into the </a:t>
            </a:r>
            <a:r>
              <a:rPr lang="en-US" dirty="0" err="1"/>
              <a:t>Tidvyserse</a:t>
            </a:r>
            <a:r>
              <a:rPr lang="en-US" dirty="0"/>
              <a:t> packages. The second part of the presentation will take place next week. </a:t>
            </a:r>
          </a:p>
          <a:p>
            <a:pPr marL="171450" indent="-171450">
              <a:buFont typeface="Arial" panose="020B0604020202020204" pitchFamily="34" charset="0"/>
              <a:buChar char="•"/>
            </a:pPr>
            <a:r>
              <a:rPr lang="en-US" dirty="0"/>
              <a:t>Please, make note of topics where you think another presentation would be useful!</a:t>
            </a:r>
          </a:p>
        </p:txBody>
      </p:sp>
      <p:sp>
        <p:nvSpPr>
          <p:cNvPr id="4" name="Slide Number Placeholder 3"/>
          <p:cNvSpPr>
            <a:spLocks noGrp="1"/>
          </p:cNvSpPr>
          <p:nvPr>
            <p:ph type="sldNum" sz="quarter" idx="5"/>
          </p:nvPr>
        </p:nvSpPr>
        <p:spPr/>
        <p:txBody>
          <a:bodyPr/>
          <a:lstStyle/>
          <a:p>
            <a:fld id="{191E1502-666D-8D41-AED2-D1FB9EA85A66}" type="slidenum">
              <a:rPr lang="en-US" smtClean="0"/>
              <a:t>1</a:t>
            </a:fld>
            <a:endParaRPr lang="en-US"/>
          </a:p>
        </p:txBody>
      </p:sp>
    </p:spTree>
    <p:extLst>
      <p:ext uri="{BB962C8B-B14F-4D97-AF65-F5344CB8AC3E}">
        <p14:creationId xmlns:p14="http://schemas.microsoft.com/office/powerpoint/2010/main" val="23742838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Environment: shows all objects in your environment. In this case, I have no objects saved to my env!</a:t>
            </a:r>
          </a:p>
          <a:p>
            <a:r>
              <a:rPr lang="en-US" dirty="0"/>
              <a:t>History: shows the history of the lines you’ve run in this session</a:t>
            </a:r>
          </a:p>
          <a:p>
            <a:r>
              <a:rPr lang="en-US" dirty="0"/>
              <a:t>Connections: if you connect to a database a la a SQL connection</a:t>
            </a:r>
          </a:p>
        </p:txBody>
      </p:sp>
      <p:sp>
        <p:nvSpPr>
          <p:cNvPr id="4" name="Slide Number Placeholder 3"/>
          <p:cNvSpPr>
            <a:spLocks noGrp="1"/>
          </p:cNvSpPr>
          <p:nvPr>
            <p:ph type="sldNum" sz="quarter" idx="5"/>
          </p:nvPr>
        </p:nvSpPr>
        <p:spPr/>
        <p:txBody>
          <a:bodyPr/>
          <a:lstStyle/>
          <a:p>
            <a:fld id="{191E1502-666D-8D41-AED2-D1FB9EA85A66}" type="slidenum">
              <a:rPr lang="en-US" smtClean="0"/>
              <a:t>12</a:t>
            </a:fld>
            <a:endParaRPr lang="en-US"/>
          </a:p>
        </p:txBody>
      </p:sp>
    </p:spTree>
    <p:extLst>
      <p:ext uri="{BB962C8B-B14F-4D97-AF65-F5344CB8AC3E}">
        <p14:creationId xmlns:p14="http://schemas.microsoft.com/office/powerpoint/2010/main" val="40265618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Console: shows the code you just ran, and prints out the results of that code</a:t>
            </a:r>
          </a:p>
          <a:p>
            <a:r>
              <a:rPr lang="en-US" dirty="0"/>
              <a:t>Terminal: you can run bash or shell commands here</a:t>
            </a:r>
          </a:p>
          <a:p>
            <a:r>
              <a:rPr lang="en-US" dirty="0"/>
              <a:t>Jobs: tells you what, if anything, is running in RStudio. I never use this.</a:t>
            </a:r>
          </a:p>
        </p:txBody>
      </p:sp>
      <p:sp>
        <p:nvSpPr>
          <p:cNvPr id="4" name="Slide Number Placeholder 3"/>
          <p:cNvSpPr>
            <a:spLocks noGrp="1"/>
          </p:cNvSpPr>
          <p:nvPr>
            <p:ph type="sldNum" sz="quarter" idx="5"/>
          </p:nvPr>
        </p:nvSpPr>
        <p:spPr/>
        <p:txBody>
          <a:bodyPr/>
          <a:lstStyle/>
          <a:p>
            <a:fld id="{191E1502-666D-8D41-AED2-D1FB9EA85A66}" type="slidenum">
              <a:rPr lang="en-US" smtClean="0"/>
              <a:t>13</a:t>
            </a:fld>
            <a:endParaRPr lang="en-US"/>
          </a:p>
        </p:txBody>
      </p:sp>
    </p:spTree>
    <p:extLst>
      <p:ext uri="{BB962C8B-B14F-4D97-AF65-F5344CB8AC3E}">
        <p14:creationId xmlns:p14="http://schemas.microsoft.com/office/powerpoint/2010/main" val="29998195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Viewer/helper</a:t>
            </a:r>
          </a:p>
          <a:p>
            <a:r>
              <a:rPr lang="en-US" b="0" dirty="0"/>
              <a:t>Packages: shows you all of the packages you’ve downloaded and options to install/update</a:t>
            </a:r>
          </a:p>
          <a:p>
            <a:r>
              <a:rPr lang="en-US" b="0" dirty="0"/>
              <a:t>Files: shows you the files available in your current working directory</a:t>
            </a:r>
          </a:p>
          <a:p>
            <a:r>
              <a:rPr lang="en-US" b="0" dirty="0"/>
              <a:t>Plots: will show you any plots that you’ve generated using R during this session.</a:t>
            </a:r>
          </a:p>
          <a:p>
            <a:r>
              <a:rPr lang="en-US" b="0" dirty="0"/>
              <a:t>Help: frame that pops up when you call for help on a function. I’ll cover this later in the talk</a:t>
            </a:r>
          </a:p>
          <a:p>
            <a:r>
              <a:rPr lang="en-US" b="0" dirty="0"/>
              <a:t>Viewer: opens various R objects that aren’t plots or help files. Won’t be covered—separate topic</a:t>
            </a:r>
          </a:p>
        </p:txBody>
      </p:sp>
      <p:sp>
        <p:nvSpPr>
          <p:cNvPr id="4" name="Slide Number Placeholder 3"/>
          <p:cNvSpPr>
            <a:spLocks noGrp="1"/>
          </p:cNvSpPr>
          <p:nvPr>
            <p:ph type="sldNum" sz="quarter" idx="5"/>
          </p:nvPr>
        </p:nvSpPr>
        <p:spPr/>
        <p:txBody>
          <a:bodyPr/>
          <a:lstStyle/>
          <a:p>
            <a:fld id="{191E1502-666D-8D41-AED2-D1FB9EA85A66}" type="slidenum">
              <a:rPr lang="en-US" smtClean="0"/>
              <a:t>14</a:t>
            </a:fld>
            <a:endParaRPr lang="en-US"/>
          </a:p>
        </p:txBody>
      </p:sp>
    </p:spTree>
    <p:extLst>
      <p:ext uri="{BB962C8B-B14F-4D97-AF65-F5344CB8AC3E}">
        <p14:creationId xmlns:p14="http://schemas.microsoft.com/office/powerpoint/2010/main" val="13376613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Should technically use the carrot-dash rather than equals when assigning variables due to some precedence rules that exist in R</a:t>
            </a:r>
          </a:p>
          <a:p>
            <a:pPr marL="171450" indent="-171450">
              <a:buFont typeface="Arial" panose="020B0604020202020204" pitchFamily="34" charset="0"/>
              <a:buChar char="•"/>
            </a:pPr>
            <a:r>
              <a:rPr lang="en-US" dirty="0"/>
              <a:t>Reserved namespaces == don’t try to create objects in R using these names</a:t>
            </a:r>
          </a:p>
        </p:txBody>
      </p:sp>
      <p:sp>
        <p:nvSpPr>
          <p:cNvPr id="4" name="Slide Number Placeholder 3"/>
          <p:cNvSpPr>
            <a:spLocks noGrp="1"/>
          </p:cNvSpPr>
          <p:nvPr>
            <p:ph type="sldNum" sz="quarter" idx="5"/>
          </p:nvPr>
        </p:nvSpPr>
        <p:spPr/>
        <p:txBody>
          <a:bodyPr/>
          <a:lstStyle/>
          <a:p>
            <a:fld id="{191E1502-666D-8D41-AED2-D1FB9EA85A66}" type="slidenum">
              <a:rPr lang="en-US" smtClean="0"/>
              <a:t>15</a:t>
            </a:fld>
            <a:endParaRPr lang="en-US"/>
          </a:p>
        </p:txBody>
      </p:sp>
    </p:spTree>
    <p:extLst>
      <p:ext uri="{BB962C8B-B14F-4D97-AF65-F5344CB8AC3E}">
        <p14:creationId xmlns:p14="http://schemas.microsoft.com/office/powerpoint/2010/main" val="15669334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In the Source area, I ran the script</a:t>
            </a:r>
          </a:p>
          <a:p>
            <a:pPr marL="171450" indent="-171450">
              <a:buFont typeface="Arial" panose="020B0604020202020204" pitchFamily="34" charset="0"/>
              <a:buChar char="•"/>
            </a:pPr>
            <a:r>
              <a:rPr lang="en-US" dirty="0"/>
              <a:t>Results came out in the Console</a:t>
            </a:r>
          </a:p>
          <a:p>
            <a:pPr marL="171450" indent="-171450">
              <a:buFont typeface="Arial" panose="020B0604020202020204" pitchFamily="34" charset="0"/>
              <a:buChar char="•"/>
            </a:pPr>
            <a:r>
              <a:rPr lang="en-US" dirty="0"/>
              <a:t>Let’s quickly review this line-by-line</a:t>
            </a:r>
          </a:p>
          <a:p>
            <a:pPr marL="171450" indent="-171450">
              <a:buFont typeface="Arial" panose="020B0604020202020204" pitchFamily="34" charset="0"/>
              <a:buChar char="•"/>
            </a:pPr>
            <a:r>
              <a:rPr lang="en-US" dirty="0"/>
              <a:t>Really important note: the assignments I’m creating are now known as objects</a:t>
            </a:r>
          </a:p>
          <a:p>
            <a:pPr marL="628650" lvl="1" indent="-171450">
              <a:buFont typeface="Arial" panose="020B0604020202020204" pitchFamily="34" charset="0"/>
              <a:buChar char="•"/>
            </a:pPr>
            <a:r>
              <a:rPr lang="en-US" dirty="0"/>
              <a:t>Keep that term in your head</a:t>
            </a:r>
          </a:p>
          <a:p>
            <a:pPr marL="628650" lvl="1" indent="-171450">
              <a:buFont typeface="Arial" panose="020B0604020202020204" pitchFamily="34" charset="0"/>
              <a:buChar char="•"/>
            </a:pPr>
            <a:r>
              <a:rPr lang="en-US" dirty="0"/>
              <a:t>A </a:t>
            </a:r>
            <a:r>
              <a:rPr lang="en-US" dirty="0" err="1"/>
              <a:t>dataframe</a:t>
            </a:r>
            <a:r>
              <a:rPr lang="en-US" dirty="0"/>
              <a:t> is an object, a single number is an object, a function is an object. </a:t>
            </a:r>
          </a:p>
          <a:p>
            <a:pPr marL="628650" lvl="1" indent="-171450">
              <a:buFont typeface="Arial" panose="020B0604020202020204" pitchFamily="34" charset="0"/>
              <a:buChar char="•"/>
            </a:pPr>
            <a:r>
              <a:rPr lang="en-US" dirty="0"/>
              <a:t>It’s a general term for something that exists in your R environment</a:t>
            </a:r>
          </a:p>
        </p:txBody>
      </p:sp>
      <p:sp>
        <p:nvSpPr>
          <p:cNvPr id="4" name="Slide Number Placeholder 3"/>
          <p:cNvSpPr>
            <a:spLocks noGrp="1"/>
          </p:cNvSpPr>
          <p:nvPr>
            <p:ph type="sldNum" sz="quarter" idx="5"/>
          </p:nvPr>
        </p:nvSpPr>
        <p:spPr/>
        <p:txBody>
          <a:bodyPr/>
          <a:lstStyle/>
          <a:p>
            <a:fld id="{191E1502-666D-8D41-AED2-D1FB9EA85A66}" type="slidenum">
              <a:rPr lang="en-US" smtClean="0"/>
              <a:t>16</a:t>
            </a:fld>
            <a:endParaRPr lang="en-US"/>
          </a:p>
        </p:txBody>
      </p:sp>
    </p:spTree>
    <p:extLst>
      <p:ext uri="{BB962C8B-B14F-4D97-AF65-F5344CB8AC3E}">
        <p14:creationId xmlns:p14="http://schemas.microsoft.com/office/powerpoint/2010/main" val="24435532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In most contexts, these infix operators represent their normal arithmetic operations</a:t>
            </a:r>
          </a:p>
        </p:txBody>
      </p:sp>
      <p:sp>
        <p:nvSpPr>
          <p:cNvPr id="4" name="Slide Number Placeholder 3"/>
          <p:cNvSpPr>
            <a:spLocks noGrp="1"/>
          </p:cNvSpPr>
          <p:nvPr>
            <p:ph type="sldNum" sz="quarter" idx="5"/>
          </p:nvPr>
        </p:nvSpPr>
        <p:spPr/>
        <p:txBody>
          <a:bodyPr/>
          <a:lstStyle/>
          <a:p>
            <a:fld id="{191E1502-666D-8D41-AED2-D1FB9EA85A66}" type="slidenum">
              <a:rPr lang="en-US" smtClean="0"/>
              <a:t>17</a:t>
            </a:fld>
            <a:endParaRPr lang="en-US"/>
          </a:p>
        </p:txBody>
      </p:sp>
    </p:spTree>
    <p:extLst>
      <p:ext uri="{BB962C8B-B14F-4D97-AF65-F5344CB8AC3E}">
        <p14:creationId xmlns:p14="http://schemas.microsoft.com/office/powerpoint/2010/main" val="26582625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Fancy way to say FALSE/TRUE situation</a:t>
            </a:r>
          </a:p>
        </p:txBody>
      </p:sp>
      <p:sp>
        <p:nvSpPr>
          <p:cNvPr id="4" name="Slide Number Placeholder 3"/>
          <p:cNvSpPr>
            <a:spLocks noGrp="1"/>
          </p:cNvSpPr>
          <p:nvPr>
            <p:ph type="sldNum" sz="quarter" idx="5"/>
          </p:nvPr>
        </p:nvSpPr>
        <p:spPr/>
        <p:txBody>
          <a:bodyPr/>
          <a:lstStyle/>
          <a:p>
            <a:fld id="{191E1502-666D-8D41-AED2-D1FB9EA85A66}" type="slidenum">
              <a:rPr lang="en-US" smtClean="0"/>
              <a:t>18</a:t>
            </a:fld>
            <a:endParaRPr lang="en-US"/>
          </a:p>
        </p:txBody>
      </p:sp>
    </p:spTree>
    <p:extLst>
      <p:ext uri="{BB962C8B-B14F-4D97-AF65-F5344CB8AC3E}">
        <p14:creationId xmlns:p14="http://schemas.microsoft.com/office/powerpoint/2010/main" val="35298802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1E1502-666D-8D41-AED2-D1FB9EA85A66}" type="slidenum">
              <a:rPr lang="en-US" smtClean="0"/>
              <a:t>19</a:t>
            </a:fld>
            <a:endParaRPr lang="en-US"/>
          </a:p>
        </p:txBody>
      </p:sp>
    </p:spTree>
    <p:extLst>
      <p:ext uri="{BB962C8B-B14F-4D97-AF65-F5344CB8AC3E}">
        <p14:creationId xmlns:p14="http://schemas.microsoft.com/office/powerpoint/2010/main" val="32071720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Simple demonstration—can create significantly more complex evaluation</a:t>
            </a:r>
          </a:p>
          <a:p>
            <a:pPr marL="171450" indent="-171450">
              <a:buFont typeface="Arial" panose="020B0604020202020204" pitchFamily="34" charset="0"/>
              <a:buChar char="•"/>
            </a:pPr>
            <a:r>
              <a:rPr lang="en-US" dirty="0"/>
              <a:t>Creating two vectors of numbers</a:t>
            </a:r>
          </a:p>
          <a:p>
            <a:pPr marL="628650" lvl="1" indent="-171450">
              <a:buFont typeface="Arial" panose="020B0604020202020204" pitchFamily="34" charset="0"/>
              <a:buChar char="•"/>
            </a:pPr>
            <a:r>
              <a:rPr lang="en-US" dirty="0"/>
              <a:t>Note the use of c() and commas separating each number</a:t>
            </a:r>
          </a:p>
          <a:p>
            <a:pPr marL="171450" indent="-171450">
              <a:buFont typeface="Arial" panose="020B0604020202020204" pitchFamily="34" charset="0"/>
              <a:buChar char="•"/>
            </a:pPr>
            <a:r>
              <a:rPr lang="en-US" dirty="0"/>
              <a:t>Operation evaluates if each item in the vectors are equal</a:t>
            </a:r>
          </a:p>
          <a:p>
            <a:pPr marL="628650" lvl="1" indent="-171450">
              <a:buFont typeface="Arial" panose="020B0604020202020204" pitchFamily="34" charset="0"/>
              <a:buChar char="•"/>
            </a:pPr>
            <a:r>
              <a:rPr lang="en-US" dirty="0"/>
              <a:t>Obviously, they are not. Can perform math operation to make them true</a:t>
            </a:r>
          </a:p>
          <a:p>
            <a:pPr marL="171450" indent="-171450">
              <a:buFont typeface="Arial" panose="020B0604020202020204" pitchFamily="34" charset="0"/>
              <a:buChar char="•"/>
            </a:pPr>
            <a:r>
              <a:rPr lang="en-US" dirty="0"/>
              <a:t>Use of &amp; and | operators</a:t>
            </a:r>
          </a:p>
        </p:txBody>
      </p:sp>
      <p:sp>
        <p:nvSpPr>
          <p:cNvPr id="4" name="Slide Number Placeholder 3"/>
          <p:cNvSpPr>
            <a:spLocks noGrp="1"/>
          </p:cNvSpPr>
          <p:nvPr>
            <p:ph type="sldNum" sz="quarter" idx="5"/>
          </p:nvPr>
        </p:nvSpPr>
        <p:spPr/>
        <p:txBody>
          <a:bodyPr/>
          <a:lstStyle/>
          <a:p>
            <a:fld id="{191E1502-666D-8D41-AED2-D1FB9EA85A66}" type="slidenum">
              <a:rPr lang="en-US" smtClean="0"/>
              <a:t>20</a:t>
            </a:fld>
            <a:endParaRPr lang="en-US"/>
          </a:p>
        </p:txBody>
      </p:sp>
    </p:spTree>
    <p:extLst>
      <p:ext uri="{BB962C8B-B14F-4D97-AF65-F5344CB8AC3E}">
        <p14:creationId xmlns:p14="http://schemas.microsoft.com/office/powerpoint/2010/main" val="30630994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New topic! Object classes in R</a:t>
            </a:r>
          </a:p>
          <a:p>
            <a:pPr marL="171450" indent="-171450">
              <a:buFont typeface="Arial" panose="020B0604020202020204" pitchFamily="34" charset="0"/>
              <a:buChar char="•"/>
            </a:pPr>
            <a:r>
              <a:rPr lang="en-US" dirty="0"/>
              <a:t>Implicit because you rarely need to declare the class of an object. R guesses classes, and is usually pretty good at doing this.</a:t>
            </a:r>
          </a:p>
          <a:p>
            <a:pPr marL="171450" indent="-171450">
              <a:buFont typeface="Arial" panose="020B0604020202020204" pitchFamily="34" charset="0"/>
              <a:buChar char="•"/>
            </a:pPr>
            <a:r>
              <a:rPr lang="en-US" dirty="0"/>
              <a:t>Raw and complex grayed out because you will likely never see them</a:t>
            </a:r>
          </a:p>
          <a:p>
            <a:pPr marL="171450" indent="-171450">
              <a:buFont typeface="Arial" panose="020B0604020202020204" pitchFamily="34" charset="0"/>
              <a:buChar char="•"/>
            </a:pPr>
            <a:r>
              <a:rPr lang="en-US" dirty="0"/>
              <a:t>Important! Strictly speaking, classes aren’t the full story here, but they’re what really matters. The deeper underlying data structure is the “type” of the data</a:t>
            </a:r>
          </a:p>
          <a:p>
            <a:pPr marL="628650" lvl="1" indent="-171450">
              <a:buFont typeface="Arial" panose="020B0604020202020204" pitchFamily="34" charset="0"/>
              <a:buChar char="•"/>
            </a:pPr>
            <a:r>
              <a:rPr lang="en-US" dirty="0"/>
              <a:t>I find the information regarding “type” to be less informative, however, and troubleshooting ”class” is sufficient 99% of the time</a:t>
            </a:r>
          </a:p>
        </p:txBody>
      </p:sp>
      <p:sp>
        <p:nvSpPr>
          <p:cNvPr id="4" name="Slide Number Placeholder 3"/>
          <p:cNvSpPr>
            <a:spLocks noGrp="1"/>
          </p:cNvSpPr>
          <p:nvPr>
            <p:ph type="sldNum" sz="quarter" idx="5"/>
          </p:nvPr>
        </p:nvSpPr>
        <p:spPr/>
        <p:txBody>
          <a:bodyPr/>
          <a:lstStyle/>
          <a:p>
            <a:fld id="{191E1502-666D-8D41-AED2-D1FB9EA85A66}" type="slidenum">
              <a:rPr lang="en-US" smtClean="0"/>
              <a:t>21</a:t>
            </a:fld>
            <a:endParaRPr lang="en-US"/>
          </a:p>
        </p:txBody>
      </p:sp>
    </p:spTree>
    <p:extLst>
      <p:ext uri="{BB962C8B-B14F-4D97-AF65-F5344CB8AC3E}">
        <p14:creationId xmlns:p14="http://schemas.microsoft.com/office/powerpoint/2010/main" val="20265758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trike="sngStrike" dirty="0"/>
              <a:t>Can’t begin a discussion of R without introducing the idea of functional programming, for which R is heavily known</a:t>
            </a:r>
          </a:p>
          <a:p>
            <a:pPr marL="171450" indent="-171450">
              <a:buFont typeface="Arial" panose="020B0604020202020204" pitchFamily="34" charset="0"/>
              <a:buChar char="•"/>
            </a:pPr>
            <a:r>
              <a:rPr lang="en-US" dirty="0"/>
              <a:t>My goal is </a:t>
            </a:r>
            <a:r>
              <a:rPr lang="en-US" b="1" dirty="0"/>
              <a:t>not</a:t>
            </a:r>
            <a:r>
              <a:rPr lang="en-US" dirty="0"/>
              <a:t> to give you all of the information on every topic; there’s simply too much to cover, and so I want to do what I can to tie together a lot of these disparate topics</a:t>
            </a:r>
          </a:p>
          <a:p>
            <a:pPr marL="628650" lvl="1" indent="-171450">
              <a:buFont typeface="Arial" panose="020B0604020202020204" pitchFamily="34" charset="0"/>
              <a:buChar char="•"/>
            </a:pPr>
            <a:r>
              <a:rPr lang="en-US" dirty="0"/>
              <a:t>More of a starter pack of topics I find to be of practical use</a:t>
            </a:r>
          </a:p>
          <a:p>
            <a:pPr marL="171450" indent="-171450">
              <a:buFont typeface="Arial" panose="020B0604020202020204" pitchFamily="34" charset="0"/>
              <a:buChar char="•"/>
            </a:pPr>
            <a:r>
              <a:rPr lang="en-US" dirty="0"/>
              <a:t>Some of the technical details I’ll give you are half-truths or white lies, and I’ll do my best to let you know when something is a rule vs. an expectation</a:t>
            </a:r>
          </a:p>
          <a:p>
            <a:pPr marL="171450" indent="-171450">
              <a:buFont typeface="Arial" panose="020B0604020202020204" pitchFamily="34" charset="0"/>
              <a:buChar char="•"/>
            </a:pPr>
            <a:r>
              <a:rPr lang="en-US" dirty="0"/>
              <a:t>Overall approach to this discussion is from a data science perspective</a:t>
            </a:r>
          </a:p>
          <a:p>
            <a:pPr marL="171450" indent="-171450">
              <a:buFont typeface="Arial" panose="020B0604020202020204" pitchFamily="34" charset="0"/>
              <a:buChar char="•"/>
            </a:pPr>
            <a:r>
              <a:rPr lang="en-US" dirty="0"/>
              <a:t>The first two goals will comprise today’s lecture, and the third goal will be next week’s topic</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191E1502-666D-8D41-AED2-D1FB9EA85A66}" type="slidenum">
              <a:rPr lang="en-US" smtClean="0"/>
              <a:t>2</a:t>
            </a:fld>
            <a:endParaRPr lang="en-US"/>
          </a:p>
        </p:txBody>
      </p:sp>
    </p:spTree>
    <p:extLst>
      <p:ext uri="{BB962C8B-B14F-4D97-AF65-F5344CB8AC3E}">
        <p14:creationId xmlns:p14="http://schemas.microsoft.com/office/powerpoint/2010/main" val="302916219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I want to introduce this diagram right now; we’re going to revisit it with an in-depth discussion in a few slides. </a:t>
            </a:r>
          </a:p>
          <a:p>
            <a:pPr marL="628650" lvl="1" indent="-171450">
              <a:buFont typeface="Arial" panose="020B0604020202020204" pitchFamily="34" charset="0"/>
              <a:buChar char="•"/>
            </a:pPr>
            <a:r>
              <a:rPr lang="en-US" dirty="0"/>
              <a:t>Take some time to think about the specificity arrow, and how objects combine with one another</a:t>
            </a:r>
          </a:p>
        </p:txBody>
      </p:sp>
      <p:sp>
        <p:nvSpPr>
          <p:cNvPr id="4" name="Slide Number Placeholder 3"/>
          <p:cNvSpPr>
            <a:spLocks noGrp="1"/>
          </p:cNvSpPr>
          <p:nvPr>
            <p:ph type="sldNum" sz="quarter" idx="5"/>
          </p:nvPr>
        </p:nvSpPr>
        <p:spPr/>
        <p:txBody>
          <a:bodyPr/>
          <a:lstStyle/>
          <a:p>
            <a:fld id="{191E1502-666D-8D41-AED2-D1FB9EA85A66}" type="slidenum">
              <a:rPr lang="en-US" smtClean="0"/>
              <a:t>22</a:t>
            </a:fld>
            <a:endParaRPr lang="en-US"/>
          </a:p>
        </p:txBody>
      </p:sp>
    </p:spTree>
    <p:extLst>
      <p:ext uri="{BB962C8B-B14F-4D97-AF65-F5344CB8AC3E}">
        <p14:creationId xmlns:p14="http://schemas.microsoft.com/office/powerpoint/2010/main" val="33631774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Completely straightforward</a:t>
            </a:r>
          </a:p>
          <a:p>
            <a:pPr marL="171450" indent="-171450">
              <a:buFont typeface="Arial" panose="020B0604020202020204" pitchFamily="34" charset="0"/>
              <a:buChar char="•"/>
            </a:pPr>
            <a:r>
              <a:rPr lang="en-US" dirty="0"/>
              <a:t>R represents TRUE and FALSE as integers under the hood so you can do math with them. With that, let’s review the numeric classes</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91E1502-666D-8D41-AED2-D1FB9EA85A6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322628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Numeric is a catch-all for integers and doubles. You’ll probably see “numeric” listed most of the time, but good to recognize the sub-classes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Integers are, well, integers, Any whole, real numbers.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R processes integers a bit quicker, but it’s unlikely most of us are dealing with data where this is a concern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are scientists, not mathematicians so we don’t need to respect integers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Doubles are any real numbers that aren’t integers</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191E1502-666D-8D41-AED2-D1FB9EA85A66}" type="slidenum">
              <a:rPr lang="en-US" smtClean="0"/>
              <a:t>24</a:t>
            </a:fld>
            <a:endParaRPr lang="en-US"/>
          </a:p>
        </p:txBody>
      </p:sp>
    </p:spTree>
    <p:extLst>
      <p:ext uri="{BB962C8B-B14F-4D97-AF65-F5344CB8AC3E}">
        <p14:creationId xmlns:p14="http://schemas.microsoft.com/office/powerpoint/2010/main" val="37562344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91E1502-666D-8D41-AED2-D1FB9EA85A6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435949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Surprise topic!</a:t>
            </a:r>
          </a:p>
          <a:p>
            <a:pPr marL="171450" indent="-171450">
              <a:buFont typeface="Arial" panose="020B0604020202020204" pitchFamily="34" charset="0"/>
              <a:buChar char="•"/>
            </a:pPr>
            <a:r>
              <a:rPr lang="en-US" dirty="0"/>
              <a:t>Similar to character in that you will see strings printed out and words can still be read by you as a character class would</a:t>
            </a:r>
          </a:p>
          <a:p>
            <a:pPr marL="171450" indent="-171450">
              <a:buFont typeface="Arial" panose="020B0604020202020204" pitchFamily="34" charset="0"/>
              <a:buChar char="•"/>
            </a:pPr>
            <a:r>
              <a:rPr lang="en-US" dirty="0"/>
              <a:t>Many functions require certain variables to be factors.</a:t>
            </a:r>
          </a:p>
          <a:p>
            <a:pPr marL="628650" lvl="1" indent="-171450">
              <a:buFont typeface="Arial" panose="020B0604020202020204" pitchFamily="34" charset="0"/>
              <a:buChar char="•"/>
            </a:pPr>
            <a:r>
              <a:rPr lang="en-US" dirty="0"/>
              <a:t>A good example of when you’d want to make this change is with PIDNs on your datasets. Those are discrete variables, but R will read them in as numeric and thus continuous values.</a:t>
            </a:r>
          </a:p>
          <a:p>
            <a:pPr marL="171450" indent="-171450">
              <a:buFont typeface="Arial" panose="020B0604020202020204" pitchFamily="34" charset="0"/>
              <a:buChar char="•"/>
            </a:pPr>
            <a:r>
              <a:rPr lang="en-US" dirty="0"/>
              <a:t>Return to my earlier anecdote about classes vs types. This is one important place where you should have this anecdote in mind. It will save you a lot of time when working with factors</a:t>
            </a:r>
          </a:p>
        </p:txBody>
      </p:sp>
      <p:sp>
        <p:nvSpPr>
          <p:cNvPr id="4" name="Slide Number Placeholder 3"/>
          <p:cNvSpPr>
            <a:spLocks noGrp="1"/>
          </p:cNvSpPr>
          <p:nvPr>
            <p:ph type="sldNum" sz="quarter" idx="5"/>
          </p:nvPr>
        </p:nvSpPr>
        <p:spPr/>
        <p:txBody>
          <a:bodyPr/>
          <a:lstStyle/>
          <a:p>
            <a:fld id="{191E1502-666D-8D41-AED2-D1FB9EA85A66}" type="slidenum">
              <a:rPr lang="en-US" smtClean="0"/>
              <a:t>26</a:t>
            </a:fld>
            <a:endParaRPr lang="en-US"/>
          </a:p>
        </p:txBody>
      </p:sp>
    </p:spTree>
    <p:extLst>
      <p:ext uri="{BB962C8B-B14F-4D97-AF65-F5344CB8AC3E}">
        <p14:creationId xmlns:p14="http://schemas.microsoft.com/office/powerpoint/2010/main" val="225118634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Factors warrant their own discussion because of how important they will be for grouping analyses</a:t>
            </a:r>
          </a:p>
          <a:p>
            <a:pPr marL="171450" indent="-171450">
              <a:buFont typeface="Arial" panose="020B0604020202020204" pitchFamily="34" charset="0"/>
              <a:buChar char="•"/>
            </a:pPr>
            <a:r>
              <a:rPr lang="en-US" dirty="0"/>
              <a:t>Factor levels</a:t>
            </a:r>
          </a:p>
          <a:p>
            <a:pPr marL="628650" lvl="1" indent="-171450">
              <a:buFont typeface="Arial" panose="020B0604020202020204" pitchFamily="34" charset="0"/>
              <a:buChar char="•"/>
            </a:pPr>
            <a:r>
              <a:rPr lang="en-US" dirty="0"/>
              <a:t>Alphanumeric order is default; can be confusing</a:t>
            </a:r>
          </a:p>
          <a:p>
            <a:pPr marL="171450" indent="-171450">
              <a:buFont typeface="Arial" panose="020B0604020202020204" pitchFamily="34" charset="0"/>
              <a:buChar char="•"/>
            </a:pPr>
            <a:r>
              <a:rPr lang="en-US" dirty="0"/>
              <a:t>Factors can look like other classes when printed, but they will behave differently when we use functions</a:t>
            </a:r>
          </a:p>
          <a:p>
            <a:pPr marL="628650" lvl="1" indent="-171450">
              <a:buFont typeface="Arial" panose="020B0604020202020204" pitchFamily="34" charset="0"/>
              <a:buChar char="•"/>
            </a:pPr>
            <a:r>
              <a:rPr lang="en-US" dirty="0"/>
              <a:t>String manipulation on letters won’t work</a:t>
            </a:r>
          </a:p>
          <a:p>
            <a:pPr marL="171450" indent="-171450">
              <a:buFont typeface="Arial" panose="020B0604020202020204" pitchFamily="34" charset="0"/>
              <a:buChar char="•"/>
            </a:pPr>
            <a:r>
              <a:rPr lang="en-US" dirty="0"/>
              <a:t>Exercise: make a factor out of “easy” “medium” and “hard” to see the ordering results</a:t>
            </a:r>
          </a:p>
        </p:txBody>
      </p:sp>
      <p:sp>
        <p:nvSpPr>
          <p:cNvPr id="4" name="Slide Number Placeholder 3"/>
          <p:cNvSpPr>
            <a:spLocks noGrp="1"/>
          </p:cNvSpPr>
          <p:nvPr>
            <p:ph type="sldNum" sz="quarter" idx="5"/>
          </p:nvPr>
        </p:nvSpPr>
        <p:spPr/>
        <p:txBody>
          <a:bodyPr/>
          <a:lstStyle/>
          <a:p>
            <a:fld id="{191E1502-666D-8D41-AED2-D1FB9EA85A66}" type="slidenum">
              <a:rPr lang="en-US" smtClean="0"/>
              <a:t>27</a:t>
            </a:fld>
            <a:endParaRPr lang="en-US"/>
          </a:p>
        </p:txBody>
      </p:sp>
    </p:spTree>
    <p:extLst>
      <p:ext uri="{BB962C8B-B14F-4D97-AF65-F5344CB8AC3E}">
        <p14:creationId xmlns:p14="http://schemas.microsoft.com/office/powerpoint/2010/main" val="241073136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Factors warrant their own discussion because of how important they will be for grouping analyses</a:t>
            </a:r>
          </a:p>
          <a:p>
            <a:pPr marL="171450" indent="-171450">
              <a:buFont typeface="Arial" panose="020B0604020202020204" pitchFamily="34" charset="0"/>
              <a:buChar char="•"/>
            </a:pPr>
            <a:r>
              <a:rPr lang="en-US" dirty="0"/>
              <a:t>Exercise: make a factor out of “easy” “medium” and “hard” to see the ordering results</a:t>
            </a:r>
          </a:p>
        </p:txBody>
      </p:sp>
      <p:sp>
        <p:nvSpPr>
          <p:cNvPr id="4" name="Slide Number Placeholder 3"/>
          <p:cNvSpPr>
            <a:spLocks noGrp="1"/>
          </p:cNvSpPr>
          <p:nvPr>
            <p:ph type="sldNum" sz="quarter" idx="5"/>
          </p:nvPr>
        </p:nvSpPr>
        <p:spPr/>
        <p:txBody>
          <a:bodyPr/>
          <a:lstStyle/>
          <a:p>
            <a:fld id="{191E1502-666D-8D41-AED2-D1FB9EA85A66}" type="slidenum">
              <a:rPr lang="en-US" smtClean="0"/>
              <a:t>28</a:t>
            </a:fld>
            <a:endParaRPr lang="en-US"/>
          </a:p>
        </p:txBody>
      </p:sp>
    </p:spTree>
    <p:extLst>
      <p:ext uri="{BB962C8B-B14F-4D97-AF65-F5344CB8AC3E}">
        <p14:creationId xmlns:p14="http://schemas.microsoft.com/office/powerpoint/2010/main" val="18800970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We’ve reviewed the important types of classes. Why? To understand vectors</a:t>
            </a:r>
          </a:p>
          <a:p>
            <a:pPr marL="171450" indent="-171450">
              <a:buFont typeface="Arial" panose="020B0604020202020204" pitchFamily="34" charset="0"/>
              <a:buChar char="•"/>
            </a:pPr>
            <a:r>
              <a:rPr lang="en-US" dirty="0"/>
              <a:t>Idea of the atomic vector; that is, vectors where all elements are the same class</a:t>
            </a:r>
          </a:p>
        </p:txBody>
      </p:sp>
      <p:sp>
        <p:nvSpPr>
          <p:cNvPr id="4" name="Slide Number Placeholder 3"/>
          <p:cNvSpPr>
            <a:spLocks noGrp="1"/>
          </p:cNvSpPr>
          <p:nvPr>
            <p:ph type="sldNum" sz="quarter" idx="5"/>
          </p:nvPr>
        </p:nvSpPr>
        <p:spPr/>
        <p:txBody>
          <a:bodyPr/>
          <a:lstStyle/>
          <a:p>
            <a:fld id="{191E1502-666D-8D41-AED2-D1FB9EA85A66}" type="slidenum">
              <a:rPr lang="en-US" smtClean="0"/>
              <a:t>29</a:t>
            </a:fld>
            <a:endParaRPr lang="en-US"/>
          </a:p>
        </p:txBody>
      </p:sp>
    </p:spTree>
    <p:extLst>
      <p:ext uri="{BB962C8B-B14F-4D97-AF65-F5344CB8AC3E}">
        <p14:creationId xmlns:p14="http://schemas.microsoft.com/office/powerpoint/2010/main" val="289141985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So we’ve covered the order of specificity of these classes</a:t>
            </a:r>
          </a:p>
          <a:p>
            <a:pPr marL="171450" indent="-171450">
              <a:buFont typeface="Arial" panose="020B0604020202020204" pitchFamily="34" charset="0"/>
              <a:buChar char="•"/>
            </a:pPr>
            <a:r>
              <a:rPr lang="en-US" dirty="0"/>
              <a:t>You’ll see everything points to Atomic and then Vector</a:t>
            </a:r>
          </a:p>
          <a:p>
            <a:pPr marL="171450" indent="-171450">
              <a:buFont typeface="Arial" panose="020B0604020202020204" pitchFamily="34" charset="0"/>
              <a:buChar char="•"/>
            </a:pPr>
            <a:r>
              <a:rPr lang="en-US" dirty="0"/>
              <a:t>Vectors want to be atomic, and that just means everything in the vector is the same class</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91E1502-666D-8D41-AED2-D1FB9EA85A6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4590298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You should already be familiar with the idea of a function so I’m not going to cover this as a </a:t>
            </a:r>
            <a:r>
              <a:rPr lang="en-US" dirty="0" err="1"/>
              <a:t>concerpt</a:t>
            </a:r>
            <a:endParaRPr lang="en-US" dirty="0"/>
          </a:p>
          <a:p>
            <a:pPr marL="171450" indent="-171450">
              <a:buFont typeface="Arial" panose="020B0604020202020204" pitchFamily="34" charset="0"/>
              <a:buChar char="•"/>
            </a:pPr>
            <a:r>
              <a:rPr lang="en-US" dirty="0"/>
              <a:t>I will talk about functions in R</a:t>
            </a:r>
          </a:p>
          <a:p>
            <a:pPr marL="171450" indent="-171450">
              <a:buFont typeface="Arial" panose="020B0604020202020204" pitchFamily="34" charset="0"/>
              <a:buChar char="•"/>
            </a:pPr>
            <a:r>
              <a:rPr lang="en-US" dirty="0"/>
              <a:t>What do I mean by explicit argument naming:</a:t>
            </a:r>
          </a:p>
          <a:p>
            <a:pPr marL="628650" lvl="1" indent="-171450">
              <a:buFont typeface="Arial" panose="020B0604020202020204" pitchFamily="34" charset="0"/>
              <a:buChar char="•"/>
            </a:pPr>
            <a:r>
              <a:rPr lang="en-US" dirty="0"/>
              <a:t>Example of a function that takes the arguments </a:t>
            </a:r>
            <a:r>
              <a:rPr lang="en-US" i="1" dirty="0"/>
              <a:t>data</a:t>
            </a:r>
            <a:r>
              <a:rPr lang="en-US" i="0" dirty="0"/>
              <a:t>, </a:t>
            </a:r>
            <a:r>
              <a:rPr lang="en-US" i="1" dirty="0"/>
              <a:t>arg1</a:t>
            </a:r>
            <a:r>
              <a:rPr lang="en-US" i="0" dirty="0"/>
              <a:t>, and </a:t>
            </a:r>
            <a:r>
              <a:rPr lang="en-US" i="1" dirty="0"/>
              <a:t>arg2</a:t>
            </a:r>
            <a:endParaRPr lang="en-US" dirty="0"/>
          </a:p>
        </p:txBody>
      </p:sp>
      <p:sp>
        <p:nvSpPr>
          <p:cNvPr id="4" name="Slide Number Placeholder 3"/>
          <p:cNvSpPr>
            <a:spLocks noGrp="1"/>
          </p:cNvSpPr>
          <p:nvPr>
            <p:ph type="sldNum" sz="quarter" idx="5"/>
          </p:nvPr>
        </p:nvSpPr>
        <p:spPr/>
        <p:txBody>
          <a:bodyPr/>
          <a:lstStyle/>
          <a:p>
            <a:fld id="{191E1502-666D-8D41-AED2-D1FB9EA85A66}" type="slidenum">
              <a:rPr lang="en-US" smtClean="0"/>
              <a:t>31</a:t>
            </a:fld>
            <a:endParaRPr lang="en-US"/>
          </a:p>
        </p:txBody>
      </p:sp>
    </p:spTree>
    <p:extLst>
      <p:ext uri="{BB962C8B-B14F-4D97-AF65-F5344CB8AC3E}">
        <p14:creationId xmlns:p14="http://schemas.microsoft.com/office/powerpoint/2010/main" val="12583128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Some of you may have previously heard of object-oriented programming which is a mainstay concept in coding languages</a:t>
            </a:r>
          </a:p>
          <a:p>
            <a:pPr marL="171450" indent="-171450">
              <a:buFont typeface="Arial" panose="020B0604020202020204" pitchFamily="34" charset="0"/>
              <a:buChar char="•"/>
            </a:pPr>
            <a:r>
              <a:rPr lang="en-US" dirty="0"/>
              <a:t>It’s possible to do OOP in R, but it’s really known for being functional.</a:t>
            </a:r>
          </a:p>
          <a:p>
            <a:pPr marL="171450" indent="-171450">
              <a:buFont typeface="Arial" panose="020B0604020202020204" pitchFamily="34" charset="0"/>
              <a:buChar char="•"/>
            </a:pPr>
            <a:r>
              <a:rPr lang="en-US" dirty="0"/>
              <a:t>What does functional mean? Arbitrary concept, no hard-set definition; it’s a concept rather than a digital framework of some sort</a:t>
            </a:r>
          </a:p>
        </p:txBody>
      </p:sp>
      <p:sp>
        <p:nvSpPr>
          <p:cNvPr id="4" name="Slide Number Placeholder 3"/>
          <p:cNvSpPr>
            <a:spLocks noGrp="1"/>
          </p:cNvSpPr>
          <p:nvPr>
            <p:ph type="sldNum" sz="quarter" idx="5"/>
          </p:nvPr>
        </p:nvSpPr>
        <p:spPr/>
        <p:txBody>
          <a:bodyPr/>
          <a:lstStyle/>
          <a:p>
            <a:fld id="{191E1502-666D-8D41-AED2-D1FB9EA85A66}" type="slidenum">
              <a:rPr lang="en-US" smtClean="0"/>
              <a:t>3</a:t>
            </a:fld>
            <a:endParaRPr lang="en-US"/>
          </a:p>
        </p:txBody>
      </p:sp>
    </p:spTree>
    <p:extLst>
      <p:ext uri="{BB962C8B-B14F-4D97-AF65-F5344CB8AC3E}">
        <p14:creationId xmlns:p14="http://schemas.microsoft.com/office/powerpoint/2010/main" val="202160417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was taught for loops by my professors in undergrad, but they probably learned to do these in other languages where it makes sense so it’s a place where I depart drastically.</a:t>
            </a:r>
          </a:p>
          <a:p>
            <a:endParaRPr lang="en-US" dirty="0"/>
          </a:p>
          <a:p>
            <a:r>
              <a:rPr lang="en-US" dirty="0"/>
              <a:t>In summary, I will delete your code if you write a for loop</a:t>
            </a:r>
          </a:p>
        </p:txBody>
      </p:sp>
      <p:sp>
        <p:nvSpPr>
          <p:cNvPr id="4" name="Slide Number Placeholder 3"/>
          <p:cNvSpPr>
            <a:spLocks noGrp="1"/>
          </p:cNvSpPr>
          <p:nvPr>
            <p:ph type="sldNum" sz="quarter" idx="5"/>
          </p:nvPr>
        </p:nvSpPr>
        <p:spPr/>
        <p:txBody>
          <a:bodyPr/>
          <a:lstStyle/>
          <a:p>
            <a:fld id="{191E1502-666D-8D41-AED2-D1FB9EA85A66}" type="slidenum">
              <a:rPr lang="en-US" smtClean="0"/>
              <a:t>33</a:t>
            </a:fld>
            <a:endParaRPr lang="en-US"/>
          </a:p>
        </p:txBody>
      </p:sp>
    </p:spTree>
    <p:extLst>
      <p:ext uri="{BB962C8B-B14F-4D97-AF65-F5344CB8AC3E}">
        <p14:creationId xmlns:p14="http://schemas.microsoft.com/office/powerpoint/2010/main" val="137700371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In the example, all of the objects retain their identity. 1 is numeric, TRUE is a logical, character is well a character, and hello/goodbye are factors.</a:t>
            </a:r>
          </a:p>
          <a:p>
            <a:pPr marL="628650" lvl="1" indent="-171450">
              <a:buFont typeface="Arial" panose="020B0604020202020204" pitchFamily="34" charset="0"/>
              <a:buChar char="•"/>
            </a:pPr>
            <a:r>
              <a:rPr lang="en-US" dirty="0"/>
              <a:t>If this were a vector, however, everything would have been reduced to the lowest common denominator which is a character</a:t>
            </a:r>
          </a:p>
          <a:p>
            <a:pPr marL="171450" indent="-171450">
              <a:buFont typeface="Arial" panose="020B0604020202020204" pitchFamily="34" charset="0"/>
              <a:buChar char="•"/>
            </a:pPr>
            <a:r>
              <a:rPr lang="en-US" dirty="0"/>
              <a:t>Lists aren’t a huge deal for our purposes because most of you will be working with flat files, but you’ll encounter them more as you get more advanced</a:t>
            </a:r>
          </a:p>
        </p:txBody>
      </p:sp>
      <p:sp>
        <p:nvSpPr>
          <p:cNvPr id="4" name="Slide Number Placeholder 3"/>
          <p:cNvSpPr>
            <a:spLocks noGrp="1"/>
          </p:cNvSpPr>
          <p:nvPr>
            <p:ph type="sldNum" sz="quarter" idx="5"/>
          </p:nvPr>
        </p:nvSpPr>
        <p:spPr/>
        <p:txBody>
          <a:bodyPr/>
          <a:lstStyle/>
          <a:p>
            <a:fld id="{191E1502-666D-8D41-AED2-D1FB9EA85A66}" type="slidenum">
              <a:rPr lang="en-US" smtClean="0"/>
              <a:t>34</a:t>
            </a:fld>
            <a:endParaRPr lang="en-US"/>
          </a:p>
        </p:txBody>
      </p:sp>
    </p:spTree>
    <p:extLst>
      <p:ext uri="{BB962C8B-B14F-4D97-AF65-F5344CB8AC3E}">
        <p14:creationId xmlns:p14="http://schemas.microsoft.com/office/powerpoint/2010/main" val="294624298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Again, going to disrespect mathematicians here. There’s not much use for matrices and arrays in most of our work unless you’re working with ultra high-dimensional data</a:t>
            </a:r>
          </a:p>
        </p:txBody>
      </p:sp>
      <p:sp>
        <p:nvSpPr>
          <p:cNvPr id="4" name="Slide Number Placeholder 3"/>
          <p:cNvSpPr>
            <a:spLocks noGrp="1"/>
          </p:cNvSpPr>
          <p:nvPr>
            <p:ph type="sldNum" sz="quarter" idx="5"/>
          </p:nvPr>
        </p:nvSpPr>
        <p:spPr/>
        <p:txBody>
          <a:bodyPr/>
          <a:lstStyle/>
          <a:p>
            <a:fld id="{191E1502-666D-8D41-AED2-D1FB9EA85A66}" type="slidenum">
              <a:rPr lang="en-US" smtClean="0"/>
              <a:t>35</a:t>
            </a:fld>
            <a:endParaRPr lang="en-US"/>
          </a:p>
        </p:txBody>
      </p:sp>
    </p:spTree>
    <p:extLst>
      <p:ext uri="{BB962C8B-B14F-4D97-AF65-F5344CB8AC3E}">
        <p14:creationId xmlns:p14="http://schemas.microsoft.com/office/powerpoint/2010/main" val="8166719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I previously mentioned that R has some baggage associated with it</a:t>
            </a:r>
          </a:p>
          <a:p>
            <a:pPr marL="171450" indent="-171450">
              <a:buFont typeface="Arial" panose="020B0604020202020204" pitchFamily="34" charset="0"/>
              <a:buChar char="•"/>
            </a:pPr>
            <a:r>
              <a:rPr lang="en-US" dirty="0"/>
              <a:t>Base data frame sets </a:t>
            </a:r>
            <a:r>
              <a:rPr lang="en-US" dirty="0" err="1"/>
              <a:t>stringsAsFactors</a:t>
            </a:r>
            <a:r>
              <a:rPr lang="en-US" dirty="0"/>
              <a:t> = T (super annoying), prints the whole object</a:t>
            </a:r>
          </a:p>
          <a:p>
            <a:pPr marL="171450" indent="-171450">
              <a:buFont typeface="Arial" panose="020B0604020202020204" pitchFamily="34" charset="0"/>
              <a:buChar char="•"/>
            </a:pPr>
            <a:r>
              <a:rPr lang="en-US" dirty="0"/>
              <a:t>Keep an eye out for the vroom package</a:t>
            </a:r>
          </a:p>
        </p:txBody>
      </p:sp>
      <p:sp>
        <p:nvSpPr>
          <p:cNvPr id="4" name="Slide Number Placeholder 3"/>
          <p:cNvSpPr>
            <a:spLocks noGrp="1"/>
          </p:cNvSpPr>
          <p:nvPr>
            <p:ph type="sldNum" sz="quarter" idx="5"/>
          </p:nvPr>
        </p:nvSpPr>
        <p:spPr/>
        <p:txBody>
          <a:bodyPr/>
          <a:lstStyle/>
          <a:p>
            <a:fld id="{191E1502-666D-8D41-AED2-D1FB9EA85A66}" type="slidenum">
              <a:rPr lang="en-US" smtClean="0"/>
              <a:t>37</a:t>
            </a:fld>
            <a:endParaRPr lang="en-US"/>
          </a:p>
        </p:txBody>
      </p:sp>
    </p:spTree>
    <p:extLst>
      <p:ext uri="{BB962C8B-B14F-4D97-AF65-F5344CB8AC3E}">
        <p14:creationId xmlns:p14="http://schemas.microsoft.com/office/powerpoint/2010/main" val="281786792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 </a:t>
            </a:r>
            <a:r>
              <a:rPr lang="en-US" dirty="0" err="1"/>
              <a:t>tibble</a:t>
            </a:r>
            <a:r>
              <a:rPr lang="en-US" dirty="0"/>
              <a:t> is one of the principal components of the </a:t>
            </a:r>
            <a:r>
              <a:rPr lang="en-US" dirty="0" err="1"/>
              <a:t>tidyverse</a:t>
            </a:r>
            <a:r>
              <a:rPr lang="en-US" dirty="0"/>
              <a:t> so this is a good transition point</a:t>
            </a:r>
          </a:p>
        </p:txBody>
      </p:sp>
      <p:sp>
        <p:nvSpPr>
          <p:cNvPr id="4" name="Slide Number Placeholder 3"/>
          <p:cNvSpPr>
            <a:spLocks noGrp="1"/>
          </p:cNvSpPr>
          <p:nvPr>
            <p:ph type="sldNum" sz="quarter" idx="5"/>
          </p:nvPr>
        </p:nvSpPr>
        <p:spPr/>
        <p:txBody>
          <a:bodyPr/>
          <a:lstStyle/>
          <a:p>
            <a:fld id="{191E1502-666D-8D41-AED2-D1FB9EA85A66}" type="slidenum">
              <a:rPr lang="en-US" smtClean="0"/>
              <a:t>39</a:t>
            </a:fld>
            <a:endParaRPr lang="en-US"/>
          </a:p>
        </p:txBody>
      </p:sp>
    </p:spTree>
    <p:extLst>
      <p:ext uri="{BB962C8B-B14F-4D97-AF65-F5344CB8AC3E}">
        <p14:creationId xmlns:p14="http://schemas.microsoft.com/office/powerpoint/2010/main" val="150693849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What is a package? In R, it’s a set of functions someone wrote and published for you to download. When you download R, it comes with a ton of packages by default. Most commonly, you’ll see the {base} and {stats} packages</a:t>
            </a:r>
          </a:p>
        </p:txBody>
      </p:sp>
      <p:sp>
        <p:nvSpPr>
          <p:cNvPr id="4" name="Slide Number Placeholder 3"/>
          <p:cNvSpPr>
            <a:spLocks noGrp="1"/>
          </p:cNvSpPr>
          <p:nvPr>
            <p:ph type="sldNum" sz="quarter" idx="5"/>
          </p:nvPr>
        </p:nvSpPr>
        <p:spPr/>
        <p:txBody>
          <a:bodyPr/>
          <a:lstStyle/>
          <a:p>
            <a:fld id="{191E1502-666D-8D41-AED2-D1FB9EA85A66}" type="slidenum">
              <a:rPr lang="en-US" smtClean="0"/>
              <a:t>40</a:t>
            </a:fld>
            <a:endParaRPr lang="en-US"/>
          </a:p>
        </p:txBody>
      </p:sp>
    </p:spTree>
    <p:extLst>
      <p:ext uri="{BB962C8B-B14F-4D97-AF65-F5344CB8AC3E}">
        <p14:creationId xmlns:p14="http://schemas.microsoft.com/office/powerpoint/2010/main" val="303415815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Structure your learning around this</a:t>
            </a:r>
          </a:p>
          <a:p>
            <a:pPr marL="171450" indent="-171450">
              <a:buFont typeface="Arial" panose="020B0604020202020204" pitchFamily="34" charset="0"/>
              <a:buChar char="•"/>
            </a:pPr>
            <a:r>
              <a:rPr lang="en-US" dirty="0"/>
              <a:t>It is hands-down the most complete and most used ecosystem of packages </a:t>
            </a:r>
          </a:p>
          <a:p>
            <a:pPr marL="171450" indent="-171450">
              <a:buFont typeface="Arial" panose="020B0604020202020204" pitchFamily="34" charset="0"/>
              <a:buChar char="•"/>
            </a:pPr>
            <a:r>
              <a:rPr lang="en-US" dirty="0"/>
              <a:t>You will understand SO and RStudio community questions infinitely better when you see that most questions involve or include </a:t>
            </a:r>
            <a:r>
              <a:rPr lang="en-US" dirty="0" err="1"/>
              <a:t>fxns</a:t>
            </a:r>
            <a:r>
              <a:rPr lang="en-US" dirty="0"/>
              <a:t> from the </a:t>
            </a:r>
            <a:r>
              <a:rPr lang="en-US" dirty="0" err="1"/>
              <a:t>tidyverse</a:t>
            </a:r>
            <a:endParaRPr lang="en-US" dirty="0"/>
          </a:p>
        </p:txBody>
      </p:sp>
      <p:sp>
        <p:nvSpPr>
          <p:cNvPr id="4" name="Slide Number Placeholder 3"/>
          <p:cNvSpPr>
            <a:spLocks noGrp="1"/>
          </p:cNvSpPr>
          <p:nvPr>
            <p:ph type="sldNum" sz="quarter" idx="5"/>
          </p:nvPr>
        </p:nvSpPr>
        <p:spPr/>
        <p:txBody>
          <a:bodyPr/>
          <a:lstStyle/>
          <a:p>
            <a:fld id="{191E1502-666D-8D41-AED2-D1FB9EA85A66}" type="slidenum">
              <a:rPr lang="en-US" smtClean="0"/>
              <a:t>41</a:t>
            </a:fld>
            <a:endParaRPr lang="en-US"/>
          </a:p>
        </p:txBody>
      </p:sp>
    </p:spTree>
    <p:extLst>
      <p:ext uri="{BB962C8B-B14F-4D97-AF65-F5344CB8AC3E}">
        <p14:creationId xmlns:p14="http://schemas.microsoft.com/office/powerpoint/2010/main" val="29545028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Core, essential packages to know from the </a:t>
            </a:r>
            <a:r>
              <a:rPr lang="en-US" dirty="0" err="1"/>
              <a:t>tidyverse</a:t>
            </a:r>
            <a:endParaRPr lang="en-US" dirty="0"/>
          </a:p>
          <a:p>
            <a:endParaRPr lang="en-US" dirty="0"/>
          </a:p>
          <a:p>
            <a:r>
              <a:rPr lang="en-US" dirty="0"/>
              <a:t>Ggplot2 will be mentioned, but not covered in depth. That’s a whole separate series of presentations</a:t>
            </a:r>
          </a:p>
          <a:p>
            <a:endParaRPr lang="en-US" dirty="0"/>
          </a:p>
          <a:p>
            <a:r>
              <a:rPr lang="en-US" dirty="0"/>
              <a:t>We’re going to proceed in, what I believe to be, increasing order of importance</a:t>
            </a:r>
          </a:p>
        </p:txBody>
      </p:sp>
      <p:sp>
        <p:nvSpPr>
          <p:cNvPr id="4" name="Slide Number Placeholder 3"/>
          <p:cNvSpPr>
            <a:spLocks noGrp="1"/>
          </p:cNvSpPr>
          <p:nvPr>
            <p:ph type="sldNum" sz="quarter" idx="5"/>
          </p:nvPr>
        </p:nvSpPr>
        <p:spPr/>
        <p:txBody>
          <a:bodyPr/>
          <a:lstStyle/>
          <a:p>
            <a:fld id="{191E1502-666D-8D41-AED2-D1FB9EA85A66}" type="slidenum">
              <a:rPr lang="en-US" smtClean="0"/>
              <a:t>42</a:t>
            </a:fld>
            <a:endParaRPr lang="en-US"/>
          </a:p>
        </p:txBody>
      </p:sp>
    </p:spTree>
    <p:extLst>
      <p:ext uri="{BB962C8B-B14F-4D97-AF65-F5344CB8AC3E}">
        <p14:creationId xmlns:p14="http://schemas.microsoft.com/office/powerpoint/2010/main" val="285149707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Three main plotting ecosystems </a:t>
            </a:r>
            <a:r>
              <a:rPr lang="en-US" dirty="0" err="1"/>
              <a:t>tradtionally</a:t>
            </a:r>
            <a:r>
              <a:rPr lang="en-US" dirty="0"/>
              <a:t>: base R, lattice, and ggplot2. </a:t>
            </a:r>
          </a:p>
          <a:p>
            <a:pPr marL="171450" indent="-171450">
              <a:buFont typeface="Arial" panose="020B0604020202020204" pitchFamily="34" charset="0"/>
              <a:buChar char="•"/>
            </a:pPr>
            <a:r>
              <a:rPr lang="en-US" dirty="0"/>
              <a:t>Base R is ugly, although improved with 4.0 release</a:t>
            </a:r>
          </a:p>
          <a:p>
            <a:pPr marL="171450" indent="-171450">
              <a:buFont typeface="Arial" panose="020B0604020202020204" pitchFamily="34" charset="0"/>
              <a:buChar char="•"/>
            </a:pPr>
            <a:r>
              <a:rPr lang="en-US" dirty="0"/>
              <a:t>Lattice has fallen by the wayside. It tried to be a mix of base R and ggplot2</a:t>
            </a:r>
          </a:p>
          <a:p>
            <a:pPr marL="171450" indent="-171450">
              <a:buFont typeface="Arial" panose="020B0604020202020204" pitchFamily="34" charset="0"/>
              <a:buChar char="•"/>
            </a:pPr>
            <a:r>
              <a:rPr lang="en-US" dirty="0"/>
              <a:t>Ggplot2 undoubtedly most popular, take my word for it. BBC, 538, and other websites actually build graphs using ggplot2 (with their own custom themes—you can actually download the BBC default themes.) I present no further proof.</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Also take a look at </a:t>
            </a:r>
            <a:r>
              <a:rPr lang="en-US" dirty="0" err="1"/>
              <a:t>plotly</a:t>
            </a:r>
            <a:r>
              <a:rPr lang="en-US" dirty="0"/>
              <a:t> and </a:t>
            </a:r>
            <a:r>
              <a:rPr lang="en-US" dirty="0" err="1"/>
              <a:t>gganimate</a:t>
            </a:r>
            <a:r>
              <a:rPr lang="en-US" dirty="0"/>
              <a:t> for interactive and/or animated graphs</a:t>
            </a:r>
          </a:p>
        </p:txBody>
      </p:sp>
      <p:sp>
        <p:nvSpPr>
          <p:cNvPr id="4" name="Slide Number Placeholder 3"/>
          <p:cNvSpPr>
            <a:spLocks noGrp="1"/>
          </p:cNvSpPr>
          <p:nvPr>
            <p:ph type="sldNum" sz="quarter" idx="5"/>
          </p:nvPr>
        </p:nvSpPr>
        <p:spPr/>
        <p:txBody>
          <a:bodyPr/>
          <a:lstStyle/>
          <a:p>
            <a:fld id="{191E1502-666D-8D41-AED2-D1FB9EA85A66}" type="slidenum">
              <a:rPr lang="en-US" smtClean="0"/>
              <a:t>43</a:t>
            </a:fld>
            <a:endParaRPr lang="en-US"/>
          </a:p>
        </p:txBody>
      </p:sp>
    </p:spTree>
    <p:extLst>
      <p:ext uri="{BB962C8B-B14F-4D97-AF65-F5344CB8AC3E}">
        <p14:creationId xmlns:p14="http://schemas.microsoft.com/office/powerpoint/2010/main" val="54669539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New item! Note the {package} and :: combination. This notation allows you to explicitly call function X from package Y</a:t>
            </a:r>
          </a:p>
          <a:p>
            <a:endParaRPr lang="en-US" dirty="0"/>
          </a:p>
          <a:p>
            <a:r>
              <a:rPr lang="en-US" dirty="0"/>
              <a:t>You all will mostly care about these two functions</a:t>
            </a:r>
          </a:p>
          <a:p>
            <a:endParaRPr lang="en-US" dirty="0"/>
          </a:p>
          <a:p>
            <a:r>
              <a:rPr lang="en-US" dirty="0"/>
              <a:t>When reading in data using these functions, they start looking for the file you name from the current working directory. You can find out your current working directory by typing </a:t>
            </a:r>
            <a:r>
              <a:rPr lang="en-US" dirty="0" err="1"/>
              <a:t>getwd</a:t>
            </a:r>
            <a:r>
              <a:rPr lang="en-US" dirty="0"/>
              <a:t>() which is just useful information to know. Take a look at the notation “./File/</a:t>
            </a:r>
            <a:r>
              <a:rPr lang="en-US" dirty="0" err="1"/>
              <a:t>data.csv</a:t>
            </a:r>
            <a:r>
              <a:rPr lang="en-US" dirty="0"/>
              <a:t>”</a:t>
            </a:r>
          </a:p>
          <a:p>
            <a:pPr marL="171450" indent="-171450">
              <a:buFont typeface="Arial" panose="020B0604020202020204" pitchFamily="34" charset="0"/>
              <a:buChar char="•"/>
            </a:pPr>
            <a:r>
              <a:rPr lang="en-US" dirty="0"/>
              <a:t>Let’s say my wd is my Desktop so on my MacBook that’s "/Users/</a:t>
            </a:r>
            <a:r>
              <a:rPr lang="en-US" dirty="0" err="1"/>
              <a:t>pcallahan</a:t>
            </a:r>
            <a:r>
              <a:rPr lang="en-US" dirty="0"/>
              <a:t>/Desktop”</a:t>
            </a:r>
          </a:p>
        </p:txBody>
      </p:sp>
      <p:sp>
        <p:nvSpPr>
          <p:cNvPr id="4" name="Slide Number Placeholder 3"/>
          <p:cNvSpPr>
            <a:spLocks noGrp="1"/>
          </p:cNvSpPr>
          <p:nvPr>
            <p:ph type="sldNum" sz="quarter" idx="5"/>
          </p:nvPr>
        </p:nvSpPr>
        <p:spPr/>
        <p:txBody>
          <a:bodyPr/>
          <a:lstStyle/>
          <a:p>
            <a:fld id="{191E1502-666D-8D41-AED2-D1FB9EA85A66}" type="slidenum">
              <a:rPr lang="en-US" smtClean="0"/>
              <a:t>45</a:t>
            </a:fld>
            <a:endParaRPr lang="en-US"/>
          </a:p>
        </p:txBody>
      </p:sp>
    </p:spTree>
    <p:extLst>
      <p:ext uri="{BB962C8B-B14F-4D97-AF65-F5344CB8AC3E}">
        <p14:creationId xmlns:p14="http://schemas.microsoft.com/office/powerpoint/2010/main" val="18853178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Note that upgrading to 4.0 might cause problems. IF YOU ENCOUTNER A PROBLEM ON MacOS: I recommend deleting all R/RStudio installation files, and redownloading</a:t>
            </a:r>
          </a:p>
          <a:p>
            <a:pPr marL="628650" lvl="1" indent="-171450">
              <a:buFont typeface="Arial" panose="020B0604020202020204" pitchFamily="34" charset="0"/>
              <a:buChar char="•"/>
            </a:pPr>
            <a:r>
              <a:rPr lang="en-US" dirty="0"/>
              <a:t>Contact me if there’s a need for resources on how to do this</a:t>
            </a:r>
          </a:p>
        </p:txBody>
      </p:sp>
      <p:sp>
        <p:nvSpPr>
          <p:cNvPr id="4" name="Slide Number Placeholder 3"/>
          <p:cNvSpPr>
            <a:spLocks noGrp="1"/>
          </p:cNvSpPr>
          <p:nvPr>
            <p:ph type="sldNum" sz="quarter" idx="5"/>
          </p:nvPr>
        </p:nvSpPr>
        <p:spPr/>
        <p:txBody>
          <a:bodyPr/>
          <a:lstStyle/>
          <a:p>
            <a:fld id="{191E1502-666D-8D41-AED2-D1FB9EA85A66}" type="slidenum">
              <a:rPr lang="en-US" smtClean="0"/>
              <a:t>4</a:t>
            </a:fld>
            <a:endParaRPr lang="en-US"/>
          </a:p>
        </p:txBody>
      </p:sp>
    </p:spTree>
    <p:extLst>
      <p:ext uri="{BB962C8B-B14F-4D97-AF65-F5344CB8AC3E}">
        <p14:creationId xmlns:p14="http://schemas.microsoft.com/office/powerpoint/2010/main" val="56852163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Also, my syntax for mean() is technically not a real function call, but we’ll get to that. Just want to demonstrate the idea concisely here. </a:t>
            </a:r>
          </a:p>
        </p:txBody>
      </p:sp>
      <p:sp>
        <p:nvSpPr>
          <p:cNvPr id="4" name="Slide Number Placeholder 3"/>
          <p:cNvSpPr>
            <a:spLocks noGrp="1"/>
          </p:cNvSpPr>
          <p:nvPr>
            <p:ph type="sldNum" sz="quarter" idx="5"/>
          </p:nvPr>
        </p:nvSpPr>
        <p:spPr/>
        <p:txBody>
          <a:bodyPr/>
          <a:lstStyle/>
          <a:p>
            <a:fld id="{191E1502-666D-8D41-AED2-D1FB9EA85A66}" type="slidenum">
              <a:rPr lang="en-US" smtClean="0"/>
              <a:t>47</a:t>
            </a:fld>
            <a:endParaRPr lang="en-US"/>
          </a:p>
        </p:txBody>
      </p:sp>
    </p:spTree>
    <p:extLst>
      <p:ext uri="{BB962C8B-B14F-4D97-AF65-F5344CB8AC3E}">
        <p14:creationId xmlns:p14="http://schemas.microsoft.com/office/powerpoint/2010/main" val="275169057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Familiar to SQL users—in fact, the functions we’re about to see are exact counterparts, and they generate SQL code under the hood so you can interact directly with a SQL database if that’s a need. Great if, for example, working with high dimensional data from an EMR or other database</a:t>
            </a:r>
          </a:p>
          <a:p>
            <a:pPr marL="171450" indent="-171450">
              <a:buFont typeface="Arial" panose="020B0604020202020204" pitchFamily="34" charset="0"/>
              <a:buChar char="•"/>
            </a:pPr>
            <a:r>
              <a:rPr lang="en-US" dirty="0"/>
              <a:t>Note that the predecessor the </a:t>
            </a:r>
            <a:r>
              <a:rPr lang="en-US" dirty="0" err="1"/>
              <a:t>dplyr</a:t>
            </a:r>
            <a:r>
              <a:rPr lang="en-US" dirty="0"/>
              <a:t>, </a:t>
            </a:r>
            <a:r>
              <a:rPr lang="en-US" dirty="0" err="1"/>
              <a:t>plyr</a:t>
            </a:r>
            <a:r>
              <a:rPr lang="en-US" dirty="0"/>
              <a:t>, is now an abandoned package. If you have code dependent on </a:t>
            </a:r>
            <a:r>
              <a:rPr lang="en-US" dirty="0" err="1"/>
              <a:t>plyr</a:t>
            </a:r>
            <a:r>
              <a:rPr lang="en-US" dirty="0"/>
              <a:t>, that’s fine—it will keep working. However, you should switch to </a:t>
            </a:r>
            <a:r>
              <a:rPr lang="en-US" dirty="0" err="1"/>
              <a:t>dplyr</a:t>
            </a:r>
            <a:endParaRPr lang="en-US" dirty="0"/>
          </a:p>
          <a:p>
            <a:pPr marL="628650" lvl="1" indent="-171450">
              <a:buFont typeface="Arial" panose="020B0604020202020204" pitchFamily="34" charset="0"/>
              <a:buChar char="•"/>
            </a:pPr>
            <a:r>
              <a:rPr lang="en-US" dirty="0"/>
              <a:t>I note this because a lot of older </a:t>
            </a:r>
            <a:r>
              <a:rPr lang="en-US" dirty="0" err="1"/>
              <a:t>StackOverflow</a:t>
            </a:r>
            <a:r>
              <a:rPr lang="en-US" dirty="0"/>
              <a:t> results will talk about </a:t>
            </a:r>
            <a:r>
              <a:rPr lang="en-US" dirty="0" err="1"/>
              <a:t>plyr</a:t>
            </a:r>
            <a:r>
              <a:rPr lang="en-US" dirty="0"/>
              <a:t>, and you should know these are distinct packages</a:t>
            </a:r>
          </a:p>
        </p:txBody>
      </p:sp>
      <p:sp>
        <p:nvSpPr>
          <p:cNvPr id="4" name="Slide Number Placeholder 3"/>
          <p:cNvSpPr>
            <a:spLocks noGrp="1"/>
          </p:cNvSpPr>
          <p:nvPr>
            <p:ph type="sldNum" sz="quarter" idx="5"/>
          </p:nvPr>
        </p:nvSpPr>
        <p:spPr/>
        <p:txBody>
          <a:bodyPr/>
          <a:lstStyle/>
          <a:p>
            <a:fld id="{191E1502-666D-8D41-AED2-D1FB9EA85A66}" type="slidenum">
              <a:rPr lang="en-US" smtClean="0"/>
              <a:t>49</a:t>
            </a:fld>
            <a:endParaRPr lang="en-US"/>
          </a:p>
        </p:txBody>
      </p:sp>
    </p:spTree>
    <p:extLst>
      <p:ext uri="{BB962C8B-B14F-4D97-AF65-F5344CB8AC3E}">
        <p14:creationId xmlns:p14="http://schemas.microsoft.com/office/powerpoint/2010/main" val="321124511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Stats::filter and </a:t>
            </a:r>
            <a:r>
              <a:rPr lang="en-US" dirty="0" err="1"/>
              <a:t>dplyr</a:t>
            </a:r>
            <a:r>
              <a:rPr lang="en-US" dirty="0"/>
              <a:t>::filter WARNING. I always </a:t>
            </a:r>
            <a:r>
              <a:rPr lang="en-US" dirty="0" err="1"/>
              <a:t>explicityl</a:t>
            </a:r>
            <a:r>
              <a:rPr lang="en-US" dirty="0"/>
              <a:t> declare </a:t>
            </a:r>
            <a:r>
              <a:rPr lang="en-US" dirty="0" err="1"/>
              <a:t>dplyr</a:t>
            </a:r>
            <a:r>
              <a:rPr lang="en-US" dirty="0"/>
              <a:t>::filter because the stats package causes headaches</a:t>
            </a:r>
          </a:p>
        </p:txBody>
      </p:sp>
      <p:sp>
        <p:nvSpPr>
          <p:cNvPr id="4" name="Slide Number Placeholder 3"/>
          <p:cNvSpPr>
            <a:spLocks noGrp="1"/>
          </p:cNvSpPr>
          <p:nvPr>
            <p:ph type="sldNum" sz="quarter" idx="5"/>
          </p:nvPr>
        </p:nvSpPr>
        <p:spPr/>
        <p:txBody>
          <a:bodyPr/>
          <a:lstStyle/>
          <a:p>
            <a:fld id="{191E1502-666D-8D41-AED2-D1FB9EA85A66}" type="slidenum">
              <a:rPr lang="en-US" smtClean="0"/>
              <a:t>51</a:t>
            </a:fld>
            <a:endParaRPr lang="en-US"/>
          </a:p>
        </p:txBody>
      </p:sp>
    </p:spTree>
    <p:extLst>
      <p:ext uri="{BB962C8B-B14F-4D97-AF65-F5344CB8AC3E}">
        <p14:creationId xmlns:p14="http://schemas.microsoft.com/office/powerpoint/2010/main" val="218136778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So you can sort on multiple columns at once. The order in which you write the column names provides precedence information</a:t>
            </a:r>
          </a:p>
          <a:p>
            <a:pPr marL="171450" indent="-171450">
              <a:buFont typeface="Arial" panose="020B0604020202020204" pitchFamily="34" charset="0"/>
              <a:buChar char="•"/>
            </a:pPr>
            <a:r>
              <a:rPr lang="en-US" dirty="0"/>
              <a:t>View can be ascend and descend—main point is to get a view of your dataset </a:t>
            </a:r>
          </a:p>
        </p:txBody>
      </p:sp>
      <p:sp>
        <p:nvSpPr>
          <p:cNvPr id="4" name="Slide Number Placeholder 3"/>
          <p:cNvSpPr>
            <a:spLocks noGrp="1"/>
          </p:cNvSpPr>
          <p:nvPr>
            <p:ph type="sldNum" sz="quarter" idx="5"/>
          </p:nvPr>
        </p:nvSpPr>
        <p:spPr/>
        <p:txBody>
          <a:bodyPr/>
          <a:lstStyle/>
          <a:p>
            <a:fld id="{191E1502-666D-8D41-AED2-D1FB9EA85A66}" type="slidenum">
              <a:rPr lang="en-US" smtClean="0"/>
              <a:t>54</a:t>
            </a:fld>
            <a:endParaRPr lang="en-US"/>
          </a:p>
        </p:txBody>
      </p:sp>
    </p:spTree>
    <p:extLst>
      <p:ext uri="{BB962C8B-B14F-4D97-AF65-F5344CB8AC3E}">
        <p14:creationId xmlns:p14="http://schemas.microsoft.com/office/powerpoint/2010/main" val="175160892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Finished with our main presentation, and going to move on to some closing thoughts and things I think will be beneficial</a:t>
            </a:r>
          </a:p>
        </p:txBody>
      </p:sp>
      <p:sp>
        <p:nvSpPr>
          <p:cNvPr id="4" name="Slide Number Placeholder 3"/>
          <p:cNvSpPr>
            <a:spLocks noGrp="1"/>
          </p:cNvSpPr>
          <p:nvPr>
            <p:ph type="sldNum" sz="quarter" idx="5"/>
          </p:nvPr>
        </p:nvSpPr>
        <p:spPr/>
        <p:txBody>
          <a:bodyPr/>
          <a:lstStyle/>
          <a:p>
            <a:fld id="{191E1502-666D-8D41-AED2-D1FB9EA85A66}" type="slidenum">
              <a:rPr lang="en-US" smtClean="0"/>
              <a:t>66</a:t>
            </a:fld>
            <a:endParaRPr lang="en-US"/>
          </a:p>
        </p:txBody>
      </p:sp>
    </p:spTree>
    <p:extLst>
      <p:ext uri="{BB962C8B-B14F-4D97-AF65-F5344CB8AC3E}">
        <p14:creationId xmlns:p14="http://schemas.microsoft.com/office/powerpoint/2010/main" val="111290867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1E1502-666D-8D41-AED2-D1FB9EA85A66}" type="slidenum">
              <a:rPr lang="en-US" smtClean="0"/>
              <a:t>67</a:t>
            </a:fld>
            <a:endParaRPr lang="en-US"/>
          </a:p>
        </p:txBody>
      </p:sp>
    </p:spTree>
    <p:extLst>
      <p:ext uri="{BB962C8B-B14F-4D97-AF65-F5344CB8AC3E}">
        <p14:creationId xmlns:p14="http://schemas.microsoft.com/office/powerpoint/2010/main" val="24549928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1E1502-666D-8D41-AED2-D1FB9EA85A66}" type="slidenum">
              <a:rPr lang="en-US" smtClean="0"/>
              <a:t>70</a:t>
            </a:fld>
            <a:endParaRPr lang="en-US"/>
          </a:p>
        </p:txBody>
      </p:sp>
    </p:spTree>
    <p:extLst>
      <p:ext uri="{BB962C8B-B14F-4D97-AF65-F5344CB8AC3E}">
        <p14:creationId xmlns:p14="http://schemas.microsoft.com/office/powerpoint/2010/main" val="67541140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1E1502-666D-8D41-AED2-D1FB9EA85A66}" type="slidenum">
              <a:rPr lang="en-US" smtClean="0"/>
              <a:t>71</a:t>
            </a:fld>
            <a:endParaRPr lang="en-US"/>
          </a:p>
        </p:txBody>
      </p:sp>
    </p:spTree>
    <p:extLst>
      <p:ext uri="{BB962C8B-B14F-4D97-AF65-F5344CB8AC3E}">
        <p14:creationId xmlns:p14="http://schemas.microsoft.com/office/powerpoint/2010/main" val="171352100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Other books you might encounter: </a:t>
            </a:r>
          </a:p>
          <a:p>
            <a:pPr marL="171450" indent="-171450">
              <a:buFont typeface="Arial" panose="020B0604020202020204" pitchFamily="34" charset="0"/>
              <a:buChar char="•"/>
            </a:pPr>
            <a:r>
              <a:rPr lang="en-US" dirty="0"/>
              <a:t>R 4 Data science: don’t recommend for beginners, but is solid</a:t>
            </a:r>
          </a:p>
          <a:p>
            <a:pPr marL="171450" indent="-171450">
              <a:buFont typeface="Arial" panose="020B0604020202020204" pitchFamily="34" charset="0"/>
              <a:buChar char="•"/>
            </a:pPr>
            <a:r>
              <a:rPr lang="en-US" dirty="0"/>
              <a:t>R in Action 3</a:t>
            </a:r>
            <a:r>
              <a:rPr lang="en-US" baseline="30000" dirty="0"/>
              <a:t>rd</a:t>
            </a:r>
            <a:r>
              <a:rPr lang="en-US" dirty="0"/>
              <a:t> edition: this is a good 2</a:t>
            </a:r>
            <a:r>
              <a:rPr lang="en-US" baseline="30000" dirty="0"/>
              <a:t>nd</a:t>
            </a:r>
            <a:r>
              <a:rPr lang="en-US" dirty="0"/>
              <a:t> book to read</a:t>
            </a:r>
          </a:p>
          <a:p>
            <a:pPr marL="171450" indent="-171450">
              <a:buFont typeface="Arial" panose="020B0604020202020204" pitchFamily="34" charset="0"/>
              <a:buChar char="•"/>
            </a:pPr>
            <a:r>
              <a:rPr lang="en-US" dirty="0"/>
              <a:t>Most books from Manning Publications website are solid</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Haven’t fully verify the book by Homer </a:t>
            </a:r>
            <a:r>
              <a:rPr lang="en-US" dirty="0" err="1"/>
              <a:t>Hanumat</a:t>
            </a:r>
            <a:r>
              <a:rPr lang="en-US" dirty="0"/>
              <a:t>, but it was updated just a month ago and seems to cover all the important topics</a:t>
            </a:r>
          </a:p>
        </p:txBody>
      </p:sp>
      <p:sp>
        <p:nvSpPr>
          <p:cNvPr id="4" name="Slide Number Placeholder 3"/>
          <p:cNvSpPr>
            <a:spLocks noGrp="1"/>
          </p:cNvSpPr>
          <p:nvPr>
            <p:ph type="sldNum" sz="quarter" idx="5"/>
          </p:nvPr>
        </p:nvSpPr>
        <p:spPr/>
        <p:txBody>
          <a:bodyPr/>
          <a:lstStyle/>
          <a:p>
            <a:fld id="{191E1502-666D-8D41-AED2-D1FB9EA85A66}" type="slidenum">
              <a:rPr lang="en-US" smtClean="0"/>
              <a:t>73</a:t>
            </a:fld>
            <a:endParaRPr lang="en-US"/>
          </a:p>
        </p:txBody>
      </p:sp>
    </p:spTree>
    <p:extLst>
      <p:ext uri="{BB962C8B-B14F-4D97-AF65-F5344CB8AC3E}">
        <p14:creationId xmlns:p14="http://schemas.microsoft.com/office/powerpoint/2010/main" val="49101606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1E1502-666D-8D41-AED2-D1FB9EA85A66}" type="slidenum">
              <a:rPr lang="en-US" smtClean="0"/>
              <a:t>74</a:t>
            </a:fld>
            <a:endParaRPr lang="en-US"/>
          </a:p>
        </p:txBody>
      </p:sp>
    </p:spTree>
    <p:extLst>
      <p:ext uri="{BB962C8B-B14F-4D97-AF65-F5344CB8AC3E}">
        <p14:creationId xmlns:p14="http://schemas.microsoft.com/office/powerpoint/2010/main" val="8282598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If you’ve ever made a point plot or a line plot using base R, I hope you agree</a:t>
            </a:r>
          </a:p>
          <a:p>
            <a:pPr marL="171450" indent="-171450">
              <a:buFont typeface="Arial" panose="020B0604020202020204" pitchFamily="34" charset="0"/>
              <a:buChar char="•"/>
            </a:pPr>
            <a:r>
              <a:rPr lang="en-US" dirty="0"/>
              <a:t>If any of these are somehow a deal breaker, there are alternatives…</a:t>
            </a:r>
          </a:p>
        </p:txBody>
      </p:sp>
      <p:sp>
        <p:nvSpPr>
          <p:cNvPr id="4" name="Slide Number Placeholder 3"/>
          <p:cNvSpPr>
            <a:spLocks noGrp="1"/>
          </p:cNvSpPr>
          <p:nvPr>
            <p:ph type="sldNum" sz="quarter" idx="5"/>
          </p:nvPr>
        </p:nvSpPr>
        <p:spPr/>
        <p:txBody>
          <a:bodyPr/>
          <a:lstStyle/>
          <a:p>
            <a:fld id="{191E1502-666D-8D41-AED2-D1FB9EA85A66}" type="slidenum">
              <a:rPr lang="en-US" smtClean="0"/>
              <a:t>5</a:t>
            </a:fld>
            <a:endParaRPr lang="en-US"/>
          </a:p>
        </p:txBody>
      </p:sp>
    </p:spTree>
    <p:extLst>
      <p:ext uri="{BB962C8B-B14F-4D97-AF65-F5344CB8AC3E}">
        <p14:creationId xmlns:p14="http://schemas.microsoft.com/office/powerpoint/2010/main" val="31757690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My understanding is that Berkeley has transitioned their data science program focus, and most of their biological sciences course, over to using R.</a:t>
            </a:r>
          </a:p>
          <a:p>
            <a:pPr marL="628650" lvl="1" indent="-171450">
              <a:buFont typeface="Arial" panose="020B0604020202020204" pitchFamily="34" charset="0"/>
              <a:buChar char="•"/>
            </a:pPr>
            <a:r>
              <a:rPr lang="en-US" dirty="0"/>
              <a:t>This parallels my undergraduate experience—a clear shift from MATLAB to R</a:t>
            </a:r>
          </a:p>
        </p:txBody>
      </p:sp>
      <p:sp>
        <p:nvSpPr>
          <p:cNvPr id="4" name="Slide Number Placeholder 3"/>
          <p:cNvSpPr>
            <a:spLocks noGrp="1"/>
          </p:cNvSpPr>
          <p:nvPr>
            <p:ph type="sldNum" sz="quarter" idx="5"/>
          </p:nvPr>
        </p:nvSpPr>
        <p:spPr/>
        <p:txBody>
          <a:bodyPr/>
          <a:lstStyle/>
          <a:p>
            <a:fld id="{191E1502-666D-8D41-AED2-D1FB9EA85A66}" type="slidenum">
              <a:rPr lang="en-US" smtClean="0"/>
              <a:t>7</a:t>
            </a:fld>
            <a:endParaRPr lang="en-US"/>
          </a:p>
        </p:txBody>
      </p:sp>
    </p:spTree>
    <p:extLst>
      <p:ext uri="{BB962C8B-B14F-4D97-AF65-F5344CB8AC3E}">
        <p14:creationId xmlns:p14="http://schemas.microsoft.com/office/powerpoint/2010/main" val="12492293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Appearance of RStudio. You can ignore any specific text for now—I want to point out the 4 major panes…</a:t>
            </a:r>
          </a:p>
        </p:txBody>
      </p:sp>
      <p:sp>
        <p:nvSpPr>
          <p:cNvPr id="4" name="Slide Number Placeholder 3"/>
          <p:cNvSpPr>
            <a:spLocks noGrp="1"/>
          </p:cNvSpPr>
          <p:nvPr>
            <p:ph type="sldNum" sz="quarter" idx="5"/>
          </p:nvPr>
        </p:nvSpPr>
        <p:spPr/>
        <p:txBody>
          <a:bodyPr/>
          <a:lstStyle/>
          <a:p>
            <a:fld id="{191E1502-666D-8D41-AED2-D1FB9EA85A66}" type="slidenum">
              <a:rPr lang="en-US" smtClean="0"/>
              <a:t>9</a:t>
            </a:fld>
            <a:endParaRPr lang="en-US"/>
          </a:p>
        </p:txBody>
      </p:sp>
    </p:spTree>
    <p:extLst>
      <p:ext uri="{BB962C8B-B14F-4D97-AF65-F5344CB8AC3E}">
        <p14:creationId xmlns:p14="http://schemas.microsoft.com/office/powerpoint/2010/main" val="42462519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Four sections typically referred to as: source, environment, console, and viewer/help window</a:t>
            </a:r>
          </a:p>
          <a:p>
            <a:r>
              <a:rPr lang="en-US" dirty="0"/>
              <a:t>	If you look closely, you’ll see that each of these panes have multiple tabs. I’ll discuss each tab generally, but the tabs currently open are the most commonly used.</a:t>
            </a:r>
          </a:p>
        </p:txBody>
      </p:sp>
      <p:sp>
        <p:nvSpPr>
          <p:cNvPr id="4" name="Slide Number Placeholder 3"/>
          <p:cNvSpPr>
            <a:spLocks noGrp="1"/>
          </p:cNvSpPr>
          <p:nvPr>
            <p:ph type="sldNum" sz="quarter" idx="5"/>
          </p:nvPr>
        </p:nvSpPr>
        <p:spPr/>
        <p:txBody>
          <a:bodyPr/>
          <a:lstStyle/>
          <a:p>
            <a:fld id="{191E1502-666D-8D41-AED2-D1FB9EA85A66}" type="slidenum">
              <a:rPr lang="en-US" smtClean="0"/>
              <a:t>10</a:t>
            </a:fld>
            <a:endParaRPr lang="en-US"/>
          </a:p>
        </p:txBody>
      </p:sp>
    </p:spTree>
    <p:extLst>
      <p:ext uri="{BB962C8B-B14F-4D97-AF65-F5344CB8AC3E}">
        <p14:creationId xmlns:p14="http://schemas.microsoft.com/office/powerpoint/2010/main" val="24861344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contains all of your open .R and .</a:t>
            </a:r>
            <a:r>
              <a:rPr lang="en-US" dirty="0" err="1"/>
              <a:t>Rmd</a:t>
            </a:r>
            <a:r>
              <a:rPr lang="en-US" dirty="0"/>
              <a:t> files. Can run the entire script by pressing the Source button, or run line-by-line with Run</a:t>
            </a:r>
          </a:p>
        </p:txBody>
      </p:sp>
      <p:sp>
        <p:nvSpPr>
          <p:cNvPr id="4" name="Slide Number Placeholder 3"/>
          <p:cNvSpPr>
            <a:spLocks noGrp="1"/>
          </p:cNvSpPr>
          <p:nvPr>
            <p:ph type="sldNum" sz="quarter" idx="5"/>
          </p:nvPr>
        </p:nvSpPr>
        <p:spPr/>
        <p:txBody>
          <a:bodyPr/>
          <a:lstStyle/>
          <a:p>
            <a:fld id="{191E1502-666D-8D41-AED2-D1FB9EA85A66}" type="slidenum">
              <a:rPr lang="en-US" smtClean="0"/>
              <a:t>11</a:t>
            </a:fld>
            <a:endParaRPr lang="en-US"/>
          </a:p>
        </p:txBody>
      </p:sp>
    </p:spTree>
    <p:extLst>
      <p:ext uri="{BB962C8B-B14F-4D97-AF65-F5344CB8AC3E}">
        <p14:creationId xmlns:p14="http://schemas.microsoft.com/office/powerpoint/2010/main" val="28170700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89" name="Group 88"/>
          <p:cNvGrpSpPr/>
          <p:nvPr/>
        </p:nvGrpSpPr>
        <p:grpSpPr>
          <a:xfrm>
            <a:off x="-329674" y="-59376"/>
            <a:ext cx="12515851" cy="6923798"/>
            <a:chOff x="-329674" y="-51881"/>
            <a:chExt cx="12515851" cy="6923798"/>
          </a:xfrm>
        </p:grpSpPr>
        <p:sp>
          <p:nvSpPr>
            <p:cNvPr id="90" name="Freeform 5"/>
            <p:cNvSpPr/>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6"/>
            <p:cNvSpPr/>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7"/>
            <p:cNvSpPr/>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3" name="Freeform 8"/>
            <p:cNvSpPr/>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9"/>
            <p:cNvSpPr/>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10"/>
            <p:cNvSpPr/>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11"/>
            <p:cNvSpPr/>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12"/>
            <p:cNvSpPr/>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13"/>
            <p:cNvSpPr/>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9" name="Freeform 14"/>
            <p:cNvSpPr/>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0" name="Freeform 15"/>
            <p:cNvSpPr/>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1" name="Freeform 16"/>
            <p:cNvSpPr/>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2" name="Freeform 17"/>
            <p:cNvSpPr/>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3" name="Freeform 18"/>
            <p:cNvSpPr/>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4" name="Freeform 19"/>
            <p:cNvSpPr/>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5" name="Freeform 20"/>
            <p:cNvSpPr/>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6" name="Freeform 21"/>
            <p:cNvSpPr/>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7" name="Freeform 22"/>
            <p:cNvSpPr/>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8" name="Freeform 23"/>
            <p:cNvSpPr/>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9" name="Group 8"/>
          <p:cNvGrpSpPr/>
          <p:nvPr/>
        </p:nvGrpSpPr>
        <p:grpSpPr>
          <a:xfrm>
            <a:off x="1669293" y="1186483"/>
            <a:ext cx="8848345" cy="4477933"/>
            <a:chOff x="1669293" y="1186483"/>
            <a:chExt cx="8848345" cy="4477933"/>
          </a:xfrm>
        </p:grpSpPr>
        <p:sp>
          <p:nvSpPr>
            <p:cNvPr id="39" name="Rectangle 38"/>
            <p:cNvSpPr/>
            <p:nvPr/>
          </p:nvSpPr>
          <p:spPr>
            <a:xfrm>
              <a:off x="1674042" y="1186483"/>
              <a:ext cx="8843596"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0" name="Isosceles Triangle 39"/>
            <p:cNvSpPr/>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1" name="Rectangle 40"/>
            <p:cNvSpPr/>
            <p:nvPr/>
          </p:nvSpPr>
          <p:spPr>
            <a:xfrm>
              <a:off x="1669293" y="1991156"/>
              <a:ext cx="8845667"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ctrTitle"/>
          </p:nvPr>
        </p:nvSpPr>
        <p:spPr>
          <a:xfrm>
            <a:off x="1759236" y="2075504"/>
            <a:ext cx="8679915" cy="1748729"/>
          </a:xfrm>
        </p:spPr>
        <p:txBody>
          <a:bodyPr bIns="0" anchor="b">
            <a:normAutofit/>
          </a:bodyPr>
          <a:lstStyle>
            <a:lvl1pPr algn="ctr">
              <a:lnSpc>
                <a:spcPct val="80000"/>
              </a:lnSpc>
              <a:defRPr sz="5400" spc="-150">
                <a:solidFill>
                  <a:srgbClr val="FFFEFF"/>
                </a:solidFill>
              </a:defRPr>
            </a:lvl1pPr>
          </a:lstStyle>
          <a:p>
            <a:r>
              <a:rPr lang="en-US"/>
              <a:t>Click to edit Master title style</a:t>
            </a:r>
            <a:endParaRPr lang="en-US" dirty="0"/>
          </a:p>
        </p:txBody>
      </p:sp>
      <p:sp>
        <p:nvSpPr>
          <p:cNvPr id="3" name="Subtitle 2"/>
          <p:cNvSpPr>
            <a:spLocks noGrp="1"/>
          </p:cNvSpPr>
          <p:nvPr>
            <p:ph type="subTitle" idx="1"/>
          </p:nvPr>
        </p:nvSpPr>
        <p:spPr>
          <a:xfrm>
            <a:off x="1759237" y="3906266"/>
            <a:ext cx="8673427" cy="1322587"/>
          </a:xfrm>
        </p:spPr>
        <p:txBody>
          <a:bodyPr tIns="0">
            <a:normAutofit/>
          </a:bodyPr>
          <a:lstStyle>
            <a:lvl1pPr marL="0" indent="0" algn="ctr">
              <a:lnSpc>
                <a:spcPct val="100000"/>
              </a:lnSpc>
              <a:buNone/>
              <a:defRPr sz="1800" b="0">
                <a:solidFill>
                  <a:srgbClr val="FFFEFF"/>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804672" y="320040"/>
            <a:ext cx="3657600" cy="320040"/>
          </a:xfrm>
        </p:spPr>
        <p:txBody>
          <a:bodyPr vert="horz" lIns="91440" tIns="45720" rIns="91440" bIns="45720" rtlCol="0" anchor="ctr"/>
          <a:lstStyle>
            <a:lvl1pPr>
              <a:defRPr lang="en-US"/>
            </a:lvl1pPr>
          </a:lstStyle>
          <a:p>
            <a:fld id="{73D4B14C-0134-A749-8662-782B0BE1BD69}" type="datetime1">
              <a:rPr lang="en-US" smtClean="0"/>
              <a:t>6/8/20</a:t>
            </a:fld>
            <a:endParaRPr lang="en-US"/>
          </a:p>
        </p:txBody>
      </p:sp>
      <p:sp>
        <p:nvSpPr>
          <p:cNvPr id="5" name="Footer Placeholder 4"/>
          <p:cNvSpPr>
            <a:spLocks noGrp="1"/>
          </p:cNvSpPr>
          <p:nvPr>
            <p:ph type="ftr" sz="quarter" idx="11"/>
          </p:nvPr>
        </p:nvSpPr>
        <p:spPr>
          <a:xfrm>
            <a:off x="804672" y="6227064"/>
            <a:ext cx="10588752" cy="320040"/>
          </a:xfrm>
        </p:spPr>
        <p:txBody>
          <a:bodyPr/>
          <a:lstStyle>
            <a:lvl1pPr algn="ctr">
              <a:defRPr/>
            </a:lvl1pPr>
          </a:lstStyle>
          <a:p>
            <a:endParaRPr lang="en-US"/>
          </a:p>
        </p:txBody>
      </p:sp>
      <p:sp>
        <p:nvSpPr>
          <p:cNvPr id="6" name="Slide Number Placeholder 5"/>
          <p:cNvSpPr>
            <a:spLocks noGrp="1"/>
          </p:cNvSpPr>
          <p:nvPr>
            <p:ph type="sldNum" sz="quarter" idx="12"/>
          </p:nvPr>
        </p:nvSpPr>
        <p:spPr>
          <a:xfrm>
            <a:off x="10469880" y="320040"/>
            <a:ext cx="914400" cy="320040"/>
          </a:xfrm>
        </p:spPr>
        <p:txBody>
          <a:bodyPr/>
          <a:lstStyle/>
          <a:p>
            <a:fld id="{E6E5AD94-8CD5-9A4B-B9F7-1A29B6665B22}" type="slidenum">
              <a:rPr lang="en-US" smtClean="0"/>
              <a:t>‹#›</a:t>
            </a:fld>
            <a:endParaRPr lang="en-US"/>
          </a:p>
        </p:txBody>
      </p:sp>
    </p:spTree>
    <p:extLst>
      <p:ext uri="{BB962C8B-B14F-4D97-AF65-F5344CB8AC3E}">
        <p14:creationId xmlns:p14="http://schemas.microsoft.com/office/powerpoint/2010/main" val="33604185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grpSp>
        <p:nvGrpSpPr>
          <p:cNvPr id="75" name="Group 74"/>
          <p:cNvGrpSpPr/>
          <p:nvPr/>
        </p:nvGrpSpPr>
        <p:grpSpPr>
          <a:xfrm>
            <a:off x="-417513" y="0"/>
            <a:ext cx="12584114" cy="6853238"/>
            <a:chOff x="-417513" y="0"/>
            <a:chExt cx="12584114" cy="6853238"/>
          </a:xfrm>
        </p:grpSpPr>
        <p:sp>
          <p:nvSpPr>
            <p:cNvPr id="76"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0"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2"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2"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3"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2" name="Group 21"/>
          <p:cNvGrpSpPr/>
          <p:nvPr/>
        </p:nvGrpSpPr>
        <p:grpSpPr>
          <a:xfrm>
            <a:off x="800144" y="1699589"/>
            <a:ext cx="3674476" cy="3470421"/>
            <a:chOff x="697883" y="1816768"/>
            <a:chExt cx="3674476" cy="3470421"/>
          </a:xfrm>
        </p:grpSpPr>
        <p:sp>
          <p:nvSpPr>
            <p:cNvPr id="23" name="Rectangle 22"/>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4"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2" y="2349925"/>
            <a:ext cx="3501196" cy="2456441"/>
          </a:xfrm>
        </p:spPr>
        <p:txBody>
          <a:bodyPr/>
          <a:lstStyle>
            <a:lvl1pPr>
              <a:defRPr>
                <a:solidFill>
                  <a:srgbClr val="FFFE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5109983" y="794719"/>
            <a:ext cx="6275035" cy="52570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511A504-44DD-4343-AA8D-7EE78BEDD381}" type="datetime1">
              <a:rPr lang="en-US" smtClean="0"/>
              <a:t>6/8/20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6E5AD94-8CD5-9A4B-B9F7-1A29B6665B22}" type="slidenum">
              <a:rPr lang="en-US" smtClean="0"/>
              <a:t>‹#›</a:t>
            </a:fld>
            <a:endParaRPr lang="en-US"/>
          </a:p>
        </p:txBody>
      </p:sp>
    </p:spTree>
    <p:extLst>
      <p:ext uri="{BB962C8B-B14F-4D97-AF65-F5344CB8AC3E}">
        <p14:creationId xmlns:p14="http://schemas.microsoft.com/office/powerpoint/2010/main" val="24529725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grpSp>
        <p:nvGrpSpPr>
          <p:cNvPr id="75" name="Group 74"/>
          <p:cNvGrpSpPr/>
          <p:nvPr/>
        </p:nvGrpSpPr>
        <p:grpSpPr>
          <a:xfrm flipH="1">
            <a:off x="0" y="0"/>
            <a:ext cx="12584114" cy="6853238"/>
            <a:chOff x="-417513" y="0"/>
            <a:chExt cx="12584114" cy="6853238"/>
          </a:xfrm>
        </p:grpSpPr>
        <p:sp>
          <p:nvSpPr>
            <p:cNvPr id="76"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0"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2"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2"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3"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2" name="Group 21"/>
          <p:cNvGrpSpPr/>
          <p:nvPr/>
        </p:nvGrpSpPr>
        <p:grpSpPr>
          <a:xfrm>
            <a:off x="7718948" y="1699589"/>
            <a:ext cx="3674476" cy="3470421"/>
            <a:chOff x="697883" y="1816768"/>
            <a:chExt cx="3674476" cy="3470421"/>
          </a:xfrm>
        </p:grpSpPr>
        <p:sp>
          <p:nvSpPr>
            <p:cNvPr id="23" name="Rectangle 22"/>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4"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Vertical Title 1"/>
          <p:cNvSpPr>
            <a:spLocks noGrp="1"/>
          </p:cNvSpPr>
          <p:nvPr>
            <p:ph type="title" orient="vert"/>
          </p:nvPr>
        </p:nvSpPr>
        <p:spPr>
          <a:xfrm>
            <a:off x="7807437" y="2349925"/>
            <a:ext cx="3501195" cy="2456442"/>
          </a:xfrm>
        </p:spPr>
        <p:txBody>
          <a:bodyPr vert="eaVert"/>
          <a:lstStyle>
            <a:lvl1pPr algn="l">
              <a:lnSpc>
                <a:spcPct val="80000"/>
              </a:lnSpc>
              <a:defRPr>
                <a:solidFill>
                  <a:srgbClr val="FFFE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802747" y="798444"/>
            <a:ext cx="6268622" cy="525730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04672" y="320040"/>
            <a:ext cx="3657600" cy="320040"/>
          </a:xfrm>
        </p:spPr>
        <p:txBody>
          <a:bodyPr/>
          <a:lstStyle/>
          <a:p>
            <a:fld id="{81300770-2B53-514F-9BD5-3D01F628275D}" type="datetime1">
              <a:rPr lang="en-US" smtClean="0"/>
              <a:t>6/8/20</a:t>
            </a:fld>
            <a:endParaRPr lang="en-US"/>
          </a:p>
        </p:txBody>
      </p:sp>
      <p:sp>
        <p:nvSpPr>
          <p:cNvPr id="5" name="Footer Placeholder 4"/>
          <p:cNvSpPr>
            <a:spLocks noGrp="1"/>
          </p:cNvSpPr>
          <p:nvPr>
            <p:ph type="ftr" sz="quarter" idx="11"/>
          </p:nvPr>
        </p:nvSpPr>
        <p:spPr>
          <a:xfrm>
            <a:off x="804672" y="6227064"/>
            <a:ext cx="10588752" cy="320040"/>
          </a:xfrm>
        </p:spPr>
        <p:txBody>
          <a:bodyPr/>
          <a:lstStyle/>
          <a:p>
            <a:endParaRPr lang="en-US"/>
          </a:p>
        </p:txBody>
      </p:sp>
      <p:sp>
        <p:nvSpPr>
          <p:cNvPr id="6" name="Slide Number Placeholder 5"/>
          <p:cNvSpPr>
            <a:spLocks noGrp="1"/>
          </p:cNvSpPr>
          <p:nvPr>
            <p:ph type="sldNum" sz="quarter" idx="12"/>
          </p:nvPr>
        </p:nvSpPr>
        <p:spPr>
          <a:xfrm>
            <a:off x="10469880" y="320040"/>
            <a:ext cx="914400" cy="320040"/>
          </a:xfrm>
        </p:spPr>
        <p:txBody>
          <a:bodyPr/>
          <a:lstStyle/>
          <a:p>
            <a:fld id="{E6E5AD94-8CD5-9A4B-B9F7-1A29B6665B22}" type="slidenum">
              <a:rPr lang="en-US" smtClean="0"/>
              <a:t>‹#›</a:t>
            </a:fld>
            <a:endParaRPr lang="en-US"/>
          </a:p>
        </p:txBody>
      </p:sp>
    </p:spTree>
    <p:extLst>
      <p:ext uri="{BB962C8B-B14F-4D97-AF65-F5344CB8AC3E}">
        <p14:creationId xmlns:p14="http://schemas.microsoft.com/office/powerpoint/2010/main" val="15490660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80" name="Group 79"/>
          <p:cNvGrpSpPr/>
          <p:nvPr/>
        </p:nvGrpSpPr>
        <p:grpSpPr>
          <a:xfrm>
            <a:off x="-417513" y="0"/>
            <a:ext cx="12584114" cy="6853238"/>
            <a:chOff x="-417513" y="0"/>
            <a:chExt cx="12584114" cy="6853238"/>
          </a:xfrm>
        </p:grpSpPr>
        <p:sp>
          <p:nvSpPr>
            <p:cNvPr id="81"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5"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6"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7"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7"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8"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9"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0"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1"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7" name="Group 26"/>
          <p:cNvGrpSpPr/>
          <p:nvPr/>
        </p:nvGrpSpPr>
        <p:grpSpPr>
          <a:xfrm>
            <a:off x="800144" y="1699589"/>
            <a:ext cx="3674476" cy="3470421"/>
            <a:chOff x="697883" y="1816768"/>
            <a:chExt cx="3674476" cy="3470421"/>
          </a:xfrm>
        </p:grpSpPr>
        <p:sp>
          <p:nvSpPr>
            <p:cNvPr id="28" name="Rectangle 27"/>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9"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Rectangle 29"/>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1" y="2349925"/>
            <a:ext cx="3498979" cy="2456442"/>
          </a:xfrm>
        </p:spPr>
        <p:txBody>
          <a:bodyPr/>
          <a:lstStyle>
            <a:lvl1pPr>
              <a:defRPr>
                <a:solidFill>
                  <a:srgbClr val="FFFEFF"/>
                </a:solidFill>
              </a:defRPr>
            </a:lvl1pPr>
          </a:lstStyle>
          <a:p>
            <a:r>
              <a:rPr lang="en-US"/>
              <a:t>Click to edit Master title style</a:t>
            </a:r>
            <a:endParaRPr lang="en-US" dirty="0"/>
          </a:p>
        </p:txBody>
      </p:sp>
      <p:sp>
        <p:nvSpPr>
          <p:cNvPr id="3" name="Content Placeholder 2"/>
          <p:cNvSpPr>
            <a:spLocks noGrp="1"/>
          </p:cNvSpPr>
          <p:nvPr>
            <p:ph idx="1"/>
          </p:nvPr>
        </p:nvSpPr>
        <p:spPr>
          <a:xfrm>
            <a:off x="5118447" y="803186"/>
            <a:ext cx="6281873" cy="5248622"/>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BDCA24D-BED2-AA44-8D6F-198C392BC2F6}" type="datetime1">
              <a:rPr lang="en-US" smtClean="0"/>
              <a:t>6/8/20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6E5AD94-8CD5-9A4B-B9F7-1A29B6665B22}" type="slidenum">
              <a:rPr lang="en-US" smtClean="0"/>
              <a:t>‹#›</a:t>
            </a:fld>
            <a:endParaRPr lang="en-US"/>
          </a:p>
        </p:txBody>
      </p:sp>
    </p:spTree>
    <p:extLst>
      <p:ext uri="{BB962C8B-B14F-4D97-AF65-F5344CB8AC3E}">
        <p14:creationId xmlns:p14="http://schemas.microsoft.com/office/powerpoint/2010/main" val="8154614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77" name="Group 76"/>
          <p:cNvGrpSpPr/>
          <p:nvPr/>
        </p:nvGrpSpPr>
        <p:grpSpPr>
          <a:xfrm>
            <a:off x="-329674" y="-59376"/>
            <a:ext cx="12515851" cy="6923798"/>
            <a:chOff x="-329674" y="-51881"/>
            <a:chExt cx="12515851" cy="6923798"/>
          </a:xfrm>
        </p:grpSpPr>
        <p:sp>
          <p:nvSpPr>
            <p:cNvPr id="78" name="Freeform 5"/>
            <p:cNvSpPr/>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6"/>
            <p:cNvSpPr/>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0" name="Freeform 7"/>
            <p:cNvSpPr/>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8"/>
            <p:cNvSpPr/>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9"/>
            <p:cNvSpPr/>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0"/>
            <p:cNvSpPr/>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1"/>
            <p:cNvSpPr/>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2"/>
            <p:cNvSpPr/>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3"/>
            <p:cNvSpPr/>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7" name="Freeform 14"/>
            <p:cNvSpPr/>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8" name="Freeform 15"/>
            <p:cNvSpPr/>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89" name="Freeform 16"/>
            <p:cNvSpPr/>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0" name="Freeform 17"/>
            <p:cNvSpPr/>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8"/>
            <p:cNvSpPr/>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19"/>
            <p:cNvSpPr/>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20"/>
            <p:cNvSpPr/>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1"/>
            <p:cNvSpPr/>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2"/>
            <p:cNvSpPr/>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6" name="Freeform 23"/>
            <p:cNvSpPr/>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9" name="Group 8"/>
          <p:cNvGrpSpPr/>
          <p:nvPr/>
        </p:nvGrpSpPr>
        <p:grpSpPr>
          <a:xfrm>
            <a:off x="3259545" y="1186483"/>
            <a:ext cx="5666145" cy="4477933"/>
            <a:chOff x="3259545" y="1186483"/>
            <a:chExt cx="5666145" cy="4477933"/>
          </a:xfrm>
        </p:grpSpPr>
        <p:sp>
          <p:nvSpPr>
            <p:cNvPr id="99" name="Rectangle 98"/>
            <p:cNvSpPr/>
            <p:nvPr/>
          </p:nvSpPr>
          <p:spPr>
            <a:xfrm>
              <a:off x="3259545" y="1186483"/>
              <a:ext cx="5657881"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0" name="Isosceles Triangle 39"/>
            <p:cNvSpPr/>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1" name="Rectangle 100"/>
            <p:cNvSpPr/>
            <p:nvPr/>
          </p:nvSpPr>
          <p:spPr>
            <a:xfrm>
              <a:off x="3259545" y="1991156"/>
              <a:ext cx="5666145"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3344216" y="2074730"/>
            <a:ext cx="5490224" cy="1689390"/>
          </a:xfrm>
        </p:spPr>
        <p:txBody>
          <a:bodyPr bIns="0" anchor="b">
            <a:normAutofit/>
          </a:bodyPr>
          <a:lstStyle>
            <a:lvl1pPr algn="ctr">
              <a:defRPr sz="4400">
                <a:solidFill>
                  <a:srgbClr val="FFFEFF"/>
                </a:solidFill>
              </a:defRPr>
            </a:lvl1pPr>
          </a:lstStyle>
          <a:p>
            <a:r>
              <a:rPr lang="en-US"/>
              <a:t>Click to edit Master title style</a:t>
            </a:r>
            <a:endParaRPr lang="en-US" dirty="0"/>
          </a:p>
        </p:txBody>
      </p:sp>
      <p:sp>
        <p:nvSpPr>
          <p:cNvPr id="3" name="Text Placeholder 2"/>
          <p:cNvSpPr>
            <a:spLocks noGrp="1"/>
          </p:cNvSpPr>
          <p:nvPr>
            <p:ph type="body" idx="1"/>
          </p:nvPr>
        </p:nvSpPr>
        <p:spPr>
          <a:xfrm>
            <a:off x="3344215" y="3846851"/>
            <a:ext cx="5490223" cy="1383770"/>
          </a:xfrm>
        </p:spPr>
        <p:txBody>
          <a:bodyPr tIns="0">
            <a:normAutofit/>
          </a:bodyPr>
          <a:lstStyle>
            <a:lvl1pPr marL="0" indent="0" algn="ctr">
              <a:buNone/>
              <a:defRPr sz="1800">
                <a:solidFill>
                  <a:srgbClr val="FFFEFF"/>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04672" y="320040"/>
            <a:ext cx="3657600" cy="320040"/>
          </a:xfrm>
        </p:spPr>
        <p:txBody>
          <a:bodyPr/>
          <a:lstStyle/>
          <a:p>
            <a:fld id="{3A751BF5-7B2B-1340-91A6-C4F66CDDC75D}" type="datetime1">
              <a:rPr lang="en-US" smtClean="0"/>
              <a:t>6/8/20</a:t>
            </a:fld>
            <a:endParaRPr lang="en-US"/>
          </a:p>
        </p:txBody>
      </p:sp>
      <p:sp>
        <p:nvSpPr>
          <p:cNvPr id="5" name="Footer Placeholder 4"/>
          <p:cNvSpPr>
            <a:spLocks noGrp="1"/>
          </p:cNvSpPr>
          <p:nvPr>
            <p:ph type="ftr" sz="quarter" idx="11"/>
          </p:nvPr>
        </p:nvSpPr>
        <p:spPr>
          <a:xfrm>
            <a:off x="804672" y="6227064"/>
            <a:ext cx="10588752" cy="320040"/>
          </a:xfrm>
        </p:spPr>
        <p:txBody>
          <a:bodyPr/>
          <a:lstStyle>
            <a:lvl1pPr algn="ctr">
              <a:defRPr/>
            </a:lvl1pPr>
          </a:lstStyle>
          <a:p>
            <a:endParaRPr lang="en-US"/>
          </a:p>
        </p:txBody>
      </p:sp>
      <p:sp>
        <p:nvSpPr>
          <p:cNvPr id="6" name="Slide Number Placeholder 5"/>
          <p:cNvSpPr>
            <a:spLocks noGrp="1"/>
          </p:cNvSpPr>
          <p:nvPr>
            <p:ph type="sldNum" sz="quarter" idx="12"/>
          </p:nvPr>
        </p:nvSpPr>
        <p:spPr>
          <a:xfrm>
            <a:off x="10469880" y="320040"/>
            <a:ext cx="914400" cy="320040"/>
          </a:xfrm>
        </p:spPr>
        <p:txBody>
          <a:bodyPr/>
          <a:lstStyle/>
          <a:p>
            <a:fld id="{E6E5AD94-8CD5-9A4B-B9F7-1A29B6665B22}" type="slidenum">
              <a:rPr lang="en-US" smtClean="0"/>
              <a:t>‹#›</a:t>
            </a:fld>
            <a:endParaRPr lang="en-US"/>
          </a:p>
        </p:txBody>
      </p:sp>
    </p:spTree>
    <p:extLst>
      <p:ext uri="{BB962C8B-B14F-4D97-AF65-F5344CB8AC3E}">
        <p14:creationId xmlns:p14="http://schemas.microsoft.com/office/powerpoint/2010/main" val="7413749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grpSp>
        <p:nvGrpSpPr>
          <p:cNvPr id="37" name="Group 36"/>
          <p:cNvGrpSpPr/>
          <p:nvPr/>
        </p:nvGrpSpPr>
        <p:grpSpPr>
          <a:xfrm>
            <a:off x="-417513" y="0"/>
            <a:ext cx="12584114" cy="6853238"/>
            <a:chOff x="-417513" y="0"/>
            <a:chExt cx="12584114" cy="6853238"/>
          </a:xfrm>
        </p:grpSpPr>
        <p:sp>
          <p:nvSpPr>
            <p:cNvPr id="38"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9"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0"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1"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2"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3"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4"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5"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6"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7"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8"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9"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0"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1"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2"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3"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54"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55"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6"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7"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8"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59" name="Group 58"/>
          <p:cNvGrpSpPr/>
          <p:nvPr/>
        </p:nvGrpSpPr>
        <p:grpSpPr>
          <a:xfrm>
            <a:off x="800144" y="1699589"/>
            <a:ext cx="3674476" cy="3470421"/>
            <a:chOff x="697883" y="1816768"/>
            <a:chExt cx="3674476" cy="3470421"/>
          </a:xfrm>
        </p:grpSpPr>
        <p:sp>
          <p:nvSpPr>
            <p:cNvPr id="60" name="Rectangle 59"/>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1"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2" name="Rectangle 61"/>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9000" y="2339669"/>
            <a:ext cx="3500828" cy="2470065"/>
          </a:xfrm>
        </p:spPr>
        <p:txBody>
          <a:bodyPr lIns="91440" tIns="91440" rIns="91440" bIns="91440"/>
          <a:lstStyle>
            <a:lvl1pPr>
              <a:defRPr>
                <a:solidFill>
                  <a:srgbClr val="FFFEFF"/>
                </a:solidFill>
              </a:defRPr>
            </a:lvl1pPr>
          </a:lstStyle>
          <a:p>
            <a:r>
              <a:rPr lang="en-US"/>
              <a:t>Click to edit Master title style</a:t>
            </a:r>
            <a:endParaRPr lang="en-US" dirty="0"/>
          </a:p>
        </p:txBody>
      </p:sp>
      <p:sp>
        <p:nvSpPr>
          <p:cNvPr id="3" name="Content Placeholder 2"/>
          <p:cNvSpPr>
            <a:spLocks noGrp="1"/>
          </p:cNvSpPr>
          <p:nvPr>
            <p:ph sz="half" idx="1"/>
          </p:nvPr>
        </p:nvSpPr>
        <p:spPr>
          <a:xfrm>
            <a:off x="5120878" y="803187"/>
            <a:ext cx="6269591" cy="238265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118447" y="3672162"/>
            <a:ext cx="6272022" cy="23835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804672" y="320040"/>
            <a:ext cx="3657600" cy="320040"/>
          </a:xfrm>
        </p:spPr>
        <p:txBody>
          <a:bodyPr/>
          <a:lstStyle/>
          <a:p>
            <a:fld id="{3C1A703D-9B7A-DF49-9CBD-F2298E104A70}" type="datetime1">
              <a:rPr lang="en-US" smtClean="0"/>
              <a:t>6/8/20</a:t>
            </a:fld>
            <a:endParaRPr lang="en-US"/>
          </a:p>
        </p:txBody>
      </p:sp>
      <p:sp>
        <p:nvSpPr>
          <p:cNvPr id="6" name="Footer Placeholder 5"/>
          <p:cNvSpPr>
            <a:spLocks noGrp="1"/>
          </p:cNvSpPr>
          <p:nvPr>
            <p:ph type="ftr" sz="quarter" idx="11"/>
          </p:nvPr>
        </p:nvSpPr>
        <p:spPr>
          <a:xfrm>
            <a:off x="804672" y="6227064"/>
            <a:ext cx="10588752" cy="320040"/>
          </a:xfrm>
        </p:spPr>
        <p:txBody>
          <a:bodyPr/>
          <a:lstStyle/>
          <a:p>
            <a:endParaRPr lang="en-US"/>
          </a:p>
        </p:txBody>
      </p:sp>
      <p:sp>
        <p:nvSpPr>
          <p:cNvPr id="7" name="Slide Number Placeholder 6"/>
          <p:cNvSpPr>
            <a:spLocks noGrp="1"/>
          </p:cNvSpPr>
          <p:nvPr>
            <p:ph type="sldNum" sz="quarter" idx="12"/>
          </p:nvPr>
        </p:nvSpPr>
        <p:spPr>
          <a:xfrm>
            <a:off x="10469880" y="320040"/>
            <a:ext cx="914400" cy="320040"/>
          </a:xfrm>
        </p:spPr>
        <p:txBody>
          <a:bodyPr/>
          <a:lstStyle/>
          <a:p>
            <a:fld id="{E6E5AD94-8CD5-9A4B-B9F7-1A29B6665B22}" type="slidenum">
              <a:rPr lang="en-US" smtClean="0"/>
              <a:t>‹#›</a:t>
            </a:fld>
            <a:endParaRPr lang="en-US"/>
          </a:p>
        </p:txBody>
      </p:sp>
    </p:spTree>
    <p:extLst>
      <p:ext uri="{BB962C8B-B14F-4D97-AF65-F5344CB8AC3E}">
        <p14:creationId xmlns:p14="http://schemas.microsoft.com/office/powerpoint/2010/main" val="38866205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grpSp>
        <p:nvGrpSpPr>
          <p:cNvPr id="39" name="Group 38"/>
          <p:cNvGrpSpPr/>
          <p:nvPr/>
        </p:nvGrpSpPr>
        <p:grpSpPr>
          <a:xfrm>
            <a:off x="-417513" y="0"/>
            <a:ext cx="12584114" cy="6853238"/>
            <a:chOff x="-417513" y="0"/>
            <a:chExt cx="12584114" cy="6853238"/>
          </a:xfrm>
        </p:grpSpPr>
        <p:sp>
          <p:nvSpPr>
            <p:cNvPr id="40"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1"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2"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3"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4"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5"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6"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7"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8"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9"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0"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1"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2"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3"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4"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5"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56"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57"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8"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9"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0"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61" name="Group 60"/>
          <p:cNvGrpSpPr/>
          <p:nvPr/>
        </p:nvGrpSpPr>
        <p:grpSpPr>
          <a:xfrm>
            <a:off x="800144" y="1699589"/>
            <a:ext cx="3674476" cy="3470421"/>
            <a:chOff x="697883" y="1816768"/>
            <a:chExt cx="3674476" cy="3470421"/>
          </a:xfrm>
        </p:grpSpPr>
        <p:sp>
          <p:nvSpPr>
            <p:cNvPr id="62" name="Rectangle 61"/>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3"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4" name="Rectangle 63"/>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9001" y="2363915"/>
            <a:ext cx="3500828" cy="2460497"/>
          </a:xfrm>
        </p:spPr>
        <p:txBody>
          <a:bodyPr lIns="91440" tIns="91440" rIns="91440" bIns="91440"/>
          <a:lstStyle>
            <a:lvl1pPr>
              <a:defRPr>
                <a:solidFill>
                  <a:srgbClr val="FFFEFF"/>
                </a:solidFill>
              </a:defRPr>
            </a:lvl1pPr>
          </a:lstStyle>
          <a:p>
            <a:r>
              <a:rPr lang="en-US"/>
              <a:t>Click to edit Master title style</a:t>
            </a:r>
            <a:endParaRPr lang="en-US" dirty="0"/>
          </a:p>
        </p:txBody>
      </p:sp>
      <p:sp>
        <p:nvSpPr>
          <p:cNvPr id="3" name="Text Placeholder 2"/>
          <p:cNvSpPr>
            <a:spLocks noGrp="1"/>
          </p:cNvSpPr>
          <p:nvPr>
            <p:ph type="body" idx="1"/>
          </p:nvPr>
        </p:nvSpPr>
        <p:spPr>
          <a:xfrm>
            <a:off x="5125137" y="803185"/>
            <a:ext cx="6265088" cy="685800"/>
          </a:xfrm>
        </p:spPr>
        <p:txBody>
          <a:bodyPr anchor="ctr">
            <a:noAutofit/>
          </a:bodyPr>
          <a:lstStyle>
            <a:lvl1pPr marL="0" indent="0" algn="l">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125305" y="1488985"/>
            <a:ext cx="6264350" cy="169685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118653" y="3665887"/>
            <a:ext cx="6264414" cy="685800"/>
          </a:xfrm>
        </p:spPr>
        <p:txBody>
          <a:bodyPr anchor="ctr">
            <a:noAutofit/>
          </a:bodyPr>
          <a:lstStyle>
            <a:lvl1pPr marL="0" indent="0" algn="l">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118447" y="4351687"/>
            <a:ext cx="6265588" cy="17040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804672" y="320040"/>
            <a:ext cx="3657600" cy="320040"/>
          </a:xfrm>
        </p:spPr>
        <p:txBody>
          <a:bodyPr/>
          <a:lstStyle/>
          <a:p>
            <a:fld id="{616DEC78-4BA4-DF4F-B310-ABE20E000932}" type="datetime1">
              <a:rPr lang="en-US" smtClean="0"/>
              <a:t>6/8/20</a:t>
            </a:fld>
            <a:endParaRPr lang="en-US"/>
          </a:p>
        </p:txBody>
      </p:sp>
      <p:sp>
        <p:nvSpPr>
          <p:cNvPr id="8" name="Footer Placeholder 7"/>
          <p:cNvSpPr>
            <a:spLocks noGrp="1"/>
          </p:cNvSpPr>
          <p:nvPr>
            <p:ph type="ftr" sz="quarter" idx="11"/>
          </p:nvPr>
        </p:nvSpPr>
        <p:spPr>
          <a:xfrm>
            <a:off x="804672" y="6227064"/>
            <a:ext cx="10588752" cy="320040"/>
          </a:xfrm>
        </p:spPr>
        <p:txBody>
          <a:bodyPr/>
          <a:lstStyle/>
          <a:p>
            <a:endParaRPr lang="en-US"/>
          </a:p>
        </p:txBody>
      </p:sp>
      <p:sp>
        <p:nvSpPr>
          <p:cNvPr id="9" name="Slide Number Placeholder 8"/>
          <p:cNvSpPr>
            <a:spLocks noGrp="1"/>
          </p:cNvSpPr>
          <p:nvPr>
            <p:ph type="sldNum" sz="quarter" idx="12"/>
          </p:nvPr>
        </p:nvSpPr>
        <p:spPr>
          <a:xfrm>
            <a:off x="10469880" y="320040"/>
            <a:ext cx="914400" cy="320040"/>
          </a:xfrm>
        </p:spPr>
        <p:txBody>
          <a:bodyPr/>
          <a:lstStyle/>
          <a:p>
            <a:fld id="{E6E5AD94-8CD5-9A4B-B9F7-1A29B6665B22}" type="slidenum">
              <a:rPr lang="en-US" smtClean="0"/>
              <a:t>‹#›</a:t>
            </a:fld>
            <a:endParaRPr lang="en-US"/>
          </a:p>
        </p:txBody>
      </p:sp>
    </p:spTree>
    <p:extLst>
      <p:ext uri="{BB962C8B-B14F-4D97-AF65-F5344CB8AC3E}">
        <p14:creationId xmlns:p14="http://schemas.microsoft.com/office/powerpoint/2010/main" val="28734349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grpSp>
        <p:nvGrpSpPr>
          <p:cNvPr id="77" name="Group 76"/>
          <p:cNvGrpSpPr/>
          <p:nvPr/>
        </p:nvGrpSpPr>
        <p:grpSpPr>
          <a:xfrm>
            <a:off x="-417513" y="0"/>
            <a:ext cx="12584114" cy="6853238"/>
            <a:chOff x="-417513" y="0"/>
            <a:chExt cx="12584114" cy="6853238"/>
          </a:xfrm>
        </p:grpSpPr>
        <p:sp>
          <p:nvSpPr>
            <p:cNvPr id="78"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0"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1"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2"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3"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4"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4"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5"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4" name="Group 23"/>
          <p:cNvGrpSpPr/>
          <p:nvPr/>
        </p:nvGrpSpPr>
        <p:grpSpPr>
          <a:xfrm>
            <a:off x="800144" y="1699589"/>
            <a:ext cx="3674476" cy="3470421"/>
            <a:chOff x="697883" y="1816768"/>
            <a:chExt cx="3674476" cy="3470421"/>
          </a:xfrm>
        </p:grpSpPr>
        <p:sp>
          <p:nvSpPr>
            <p:cNvPr id="25" name="Rectangle 24"/>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6"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Rectangle 26"/>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2" y="2349925"/>
            <a:ext cx="3501196" cy="2456442"/>
          </a:xfrm>
        </p:spPr>
        <p:txBody>
          <a:bodyPr/>
          <a:lstStyle>
            <a:lvl1pPr>
              <a:defRPr>
                <a:solidFill>
                  <a:srgbClr val="FFFEFF"/>
                </a:solidFill>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C644A91-8A84-514E-A4BB-D1AC3CEC43E1}" type="datetime1">
              <a:rPr lang="en-US" smtClean="0"/>
              <a:t>6/8/20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6E5AD94-8CD5-9A4B-B9F7-1A29B6665B22}" type="slidenum">
              <a:rPr lang="en-US" smtClean="0"/>
              <a:t>‹#›</a:t>
            </a:fld>
            <a:endParaRPr lang="en-US"/>
          </a:p>
        </p:txBody>
      </p:sp>
    </p:spTree>
    <p:extLst>
      <p:ext uri="{BB962C8B-B14F-4D97-AF65-F5344CB8AC3E}">
        <p14:creationId xmlns:p14="http://schemas.microsoft.com/office/powerpoint/2010/main" val="24418348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04672" y="320040"/>
            <a:ext cx="3657600" cy="320040"/>
          </a:xfrm>
        </p:spPr>
        <p:txBody>
          <a:bodyPr/>
          <a:lstStyle/>
          <a:p>
            <a:fld id="{71B4601C-F11F-EF4F-A6DB-0AE009F1B150}" type="datetime1">
              <a:rPr lang="en-US" smtClean="0"/>
              <a:t>6/8/20</a:t>
            </a:fld>
            <a:endParaRPr lang="en-US"/>
          </a:p>
        </p:txBody>
      </p:sp>
      <p:sp>
        <p:nvSpPr>
          <p:cNvPr id="3" name="Footer Placeholder 2"/>
          <p:cNvSpPr>
            <a:spLocks noGrp="1"/>
          </p:cNvSpPr>
          <p:nvPr>
            <p:ph type="ftr" sz="quarter" idx="11"/>
          </p:nvPr>
        </p:nvSpPr>
        <p:spPr>
          <a:xfrm>
            <a:off x="804672" y="6227064"/>
            <a:ext cx="10588752" cy="320040"/>
          </a:xfrm>
        </p:spPr>
        <p:txBody>
          <a:bodyPr/>
          <a:lstStyle/>
          <a:p>
            <a:endParaRPr lang="en-US"/>
          </a:p>
        </p:txBody>
      </p:sp>
      <p:sp>
        <p:nvSpPr>
          <p:cNvPr id="4" name="Slide Number Placeholder 3"/>
          <p:cNvSpPr>
            <a:spLocks noGrp="1"/>
          </p:cNvSpPr>
          <p:nvPr>
            <p:ph type="sldNum" sz="quarter" idx="12"/>
          </p:nvPr>
        </p:nvSpPr>
        <p:spPr>
          <a:xfrm>
            <a:off x="10469880" y="320040"/>
            <a:ext cx="914400" cy="320040"/>
          </a:xfrm>
        </p:spPr>
        <p:txBody>
          <a:bodyPr/>
          <a:lstStyle/>
          <a:p>
            <a:fld id="{E6E5AD94-8CD5-9A4B-B9F7-1A29B6665B22}" type="slidenum">
              <a:rPr lang="en-US" smtClean="0"/>
              <a:t>‹#›</a:t>
            </a:fld>
            <a:endParaRPr lang="en-US"/>
          </a:p>
        </p:txBody>
      </p:sp>
    </p:spTree>
    <p:extLst>
      <p:ext uri="{BB962C8B-B14F-4D97-AF65-F5344CB8AC3E}">
        <p14:creationId xmlns:p14="http://schemas.microsoft.com/office/powerpoint/2010/main" val="22720974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74" name="Group 73"/>
          <p:cNvGrpSpPr/>
          <p:nvPr/>
        </p:nvGrpSpPr>
        <p:grpSpPr>
          <a:xfrm>
            <a:off x="-417513" y="0"/>
            <a:ext cx="12584114" cy="6853238"/>
            <a:chOff x="-417513" y="0"/>
            <a:chExt cx="12584114" cy="6853238"/>
          </a:xfrm>
        </p:grpSpPr>
        <p:sp>
          <p:nvSpPr>
            <p:cNvPr id="75"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6"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79"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0"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1"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2"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1" name="Group 20"/>
          <p:cNvGrpSpPr/>
          <p:nvPr/>
        </p:nvGrpSpPr>
        <p:grpSpPr>
          <a:xfrm>
            <a:off x="800144" y="1699589"/>
            <a:ext cx="3674476" cy="3470421"/>
            <a:chOff x="697883" y="1816768"/>
            <a:chExt cx="3674476" cy="3470421"/>
          </a:xfrm>
        </p:grpSpPr>
        <p:sp>
          <p:nvSpPr>
            <p:cNvPr id="22" name="Rectangle 21"/>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2"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3" name="Rectangle 32"/>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1" y="2352026"/>
            <a:ext cx="3501197" cy="1223298"/>
          </a:xfrm>
        </p:spPr>
        <p:txBody>
          <a:bodyPr bIns="0" anchor="b">
            <a:noAutofit/>
          </a:bodyPr>
          <a:lstStyle>
            <a:lvl1pPr algn="ctr">
              <a:defRPr sz="3200">
                <a:solidFill>
                  <a:srgbClr val="FFFEFF"/>
                </a:solidFill>
              </a:defRPr>
            </a:lvl1pPr>
          </a:lstStyle>
          <a:p>
            <a:r>
              <a:rPr lang="en-US"/>
              <a:t>Click to edit Master title style</a:t>
            </a:r>
            <a:endParaRPr lang="en-US" dirty="0"/>
          </a:p>
        </p:txBody>
      </p:sp>
      <p:sp>
        <p:nvSpPr>
          <p:cNvPr id="3" name="Content Placeholder 2"/>
          <p:cNvSpPr>
            <a:spLocks noGrp="1"/>
          </p:cNvSpPr>
          <p:nvPr>
            <p:ph idx="1"/>
          </p:nvPr>
        </p:nvSpPr>
        <p:spPr>
          <a:xfrm>
            <a:off x="5109983" y="802809"/>
            <a:ext cx="6275035" cy="5249940"/>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88631" y="3580186"/>
            <a:ext cx="3501197" cy="1221164"/>
          </a:xfrm>
        </p:spPr>
        <p:txBody>
          <a:bodyPr/>
          <a:lstStyle>
            <a:lvl1pPr marL="0" indent="0" algn="ctr">
              <a:buNone/>
              <a:defRPr sz="1600">
                <a:solidFill>
                  <a:srgbClr val="FFFE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A637E2E-4174-E04F-B3AB-D5B26BA2F161}" type="datetime1">
              <a:rPr lang="en-US" smtClean="0"/>
              <a:t>6/8/20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6E5AD94-8CD5-9A4B-B9F7-1A29B6665B22}" type="slidenum">
              <a:rPr lang="en-US" smtClean="0"/>
              <a:t>‹#›</a:t>
            </a:fld>
            <a:endParaRPr lang="en-US"/>
          </a:p>
        </p:txBody>
      </p:sp>
    </p:spTree>
    <p:extLst>
      <p:ext uri="{BB962C8B-B14F-4D97-AF65-F5344CB8AC3E}">
        <p14:creationId xmlns:p14="http://schemas.microsoft.com/office/powerpoint/2010/main" val="8451905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73" name="Group 72"/>
          <p:cNvGrpSpPr/>
          <p:nvPr/>
        </p:nvGrpSpPr>
        <p:grpSpPr>
          <a:xfrm>
            <a:off x="-329674" y="-59376"/>
            <a:ext cx="12515851" cy="6923798"/>
            <a:chOff x="-329674" y="-51881"/>
            <a:chExt cx="12515851" cy="6923798"/>
          </a:xfrm>
        </p:grpSpPr>
        <p:sp>
          <p:nvSpPr>
            <p:cNvPr id="81" name="Freeform 5"/>
            <p:cNvSpPr/>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6"/>
            <p:cNvSpPr/>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7"/>
            <p:cNvSpPr/>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4" name="Freeform 8"/>
            <p:cNvSpPr/>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9"/>
            <p:cNvSpPr/>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0"/>
            <p:cNvSpPr/>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1"/>
            <p:cNvSpPr/>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2"/>
            <p:cNvSpPr/>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3"/>
            <p:cNvSpPr/>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0" name="Freeform 14"/>
            <p:cNvSpPr/>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1" name="Freeform 15"/>
            <p:cNvSpPr/>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2" name="Freeform 16"/>
            <p:cNvSpPr/>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3" name="Freeform 17"/>
            <p:cNvSpPr/>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18"/>
            <p:cNvSpPr/>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19"/>
            <p:cNvSpPr/>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0"/>
            <p:cNvSpPr/>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21"/>
            <p:cNvSpPr/>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22"/>
            <p:cNvSpPr/>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9" name="Freeform 23"/>
            <p:cNvSpPr/>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76" name="Group 75"/>
          <p:cNvGrpSpPr/>
          <p:nvPr/>
        </p:nvGrpSpPr>
        <p:grpSpPr>
          <a:xfrm>
            <a:off x="805336" y="1698331"/>
            <a:ext cx="5941540" cy="3470421"/>
            <a:chOff x="805336" y="1698331"/>
            <a:chExt cx="5941540" cy="3470421"/>
          </a:xfrm>
        </p:grpSpPr>
        <p:sp>
          <p:nvSpPr>
            <p:cNvPr id="77" name="Rectangle 76"/>
            <p:cNvSpPr/>
            <p:nvPr/>
          </p:nvSpPr>
          <p:spPr>
            <a:xfrm>
              <a:off x="805336" y="1698331"/>
              <a:ext cx="5941540"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8" name="Isosceles Triangle 9"/>
            <p:cNvSpPr/>
            <p:nvPr/>
          </p:nvSpPr>
          <p:spPr>
            <a:xfrm rot="10800000">
              <a:off x="3618113" y="4896349"/>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9" name="Rectangle 78"/>
            <p:cNvSpPr/>
            <p:nvPr/>
          </p:nvSpPr>
          <p:spPr>
            <a:xfrm>
              <a:off x="805336" y="2274403"/>
              <a:ext cx="5941540"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3" name="Picture Placeholder 2"/>
          <p:cNvSpPr>
            <a:spLocks noGrp="1" noChangeAspect="1"/>
          </p:cNvSpPr>
          <p:nvPr>
            <p:ph type="pic" idx="1"/>
          </p:nvPr>
        </p:nvSpPr>
        <p:spPr>
          <a:xfrm>
            <a:off x="7543510" y="0"/>
            <a:ext cx="4648490" cy="6858000"/>
          </a:xfrm>
          <a:solidFill>
            <a:schemeClr val="bg1">
              <a:lumMod val="65000"/>
              <a:lumOff val="3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885443" y="2360255"/>
            <a:ext cx="5776646" cy="1178032"/>
          </a:xfrm>
        </p:spPr>
        <p:txBody>
          <a:bodyPr bIns="0" anchor="b">
            <a:normAutofit/>
          </a:bodyPr>
          <a:lstStyle>
            <a:lvl1pPr>
              <a:defRPr sz="3600">
                <a:solidFill>
                  <a:srgbClr val="FFFE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885443" y="3545012"/>
            <a:ext cx="5776646" cy="1274198"/>
          </a:xfrm>
        </p:spPr>
        <p:txBody>
          <a:bodyPr>
            <a:normAutofit/>
          </a:bodyPr>
          <a:lstStyle>
            <a:lvl1pPr marL="0" indent="0" algn="ctr">
              <a:buNone/>
              <a:defRPr sz="1800">
                <a:solidFill>
                  <a:srgbClr val="FFFE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04672" y="320040"/>
            <a:ext cx="3657600" cy="320040"/>
          </a:xfrm>
        </p:spPr>
        <p:txBody>
          <a:bodyPr/>
          <a:lstStyle/>
          <a:p>
            <a:fld id="{D4662A09-6895-5A44-9109-AC09395A0FC0}" type="datetime1">
              <a:rPr lang="en-US" smtClean="0"/>
              <a:t>6/8/20</a:t>
            </a:fld>
            <a:endParaRPr lang="en-US"/>
          </a:p>
        </p:txBody>
      </p:sp>
      <p:sp>
        <p:nvSpPr>
          <p:cNvPr id="6" name="Footer Placeholder 5"/>
          <p:cNvSpPr>
            <a:spLocks noGrp="1"/>
          </p:cNvSpPr>
          <p:nvPr>
            <p:ph type="ftr" sz="quarter" idx="11"/>
          </p:nvPr>
        </p:nvSpPr>
        <p:spPr>
          <a:xfrm>
            <a:off x="804672" y="6227064"/>
            <a:ext cx="5942203" cy="320040"/>
          </a:xfrm>
        </p:spPr>
        <p:txBody>
          <a:bodyPr/>
          <a:lstStyle/>
          <a:p>
            <a:endParaRPr lang="en-US"/>
          </a:p>
        </p:txBody>
      </p:sp>
      <p:sp>
        <p:nvSpPr>
          <p:cNvPr id="7" name="Slide Number Placeholder 6"/>
          <p:cNvSpPr>
            <a:spLocks noGrp="1"/>
          </p:cNvSpPr>
          <p:nvPr>
            <p:ph type="sldNum" sz="quarter" idx="12"/>
          </p:nvPr>
        </p:nvSpPr>
        <p:spPr>
          <a:xfrm>
            <a:off x="5828377" y="320040"/>
            <a:ext cx="914400" cy="320040"/>
          </a:xfrm>
        </p:spPr>
        <p:txBody>
          <a:bodyPr/>
          <a:lstStyle/>
          <a:p>
            <a:fld id="{E6E5AD94-8CD5-9A4B-B9F7-1A29B6665B22}" type="slidenum">
              <a:rPr lang="en-US" smtClean="0"/>
              <a:t>‹#›</a:t>
            </a:fld>
            <a:endParaRPr lang="en-US"/>
          </a:p>
        </p:txBody>
      </p:sp>
    </p:spTree>
    <p:extLst>
      <p:ext uri="{BB962C8B-B14F-4D97-AF65-F5344CB8AC3E}">
        <p14:creationId xmlns:p14="http://schemas.microsoft.com/office/powerpoint/2010/main" val="5630514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91161" y="2358391"/>
            <a:ext cx="3498667" cy="2456485"/>
          </a:xfrm>
          <a:prstGeom prst="rect">
            <a:avLst/>
          </a:prstGeom>
        </p:spPr>
        <p:txBody>
          <a:bodyPr vert="horz" lIns="228600" tIns="228600" rIns="228600" bIns="22860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434982" y="794719"/>
            <a:ext cx="5950036" cy="525709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04672" y="320040"/>
            <a:ext cx="3657600" cy="320040"/>
          </a:xfrm>
          <a:prstGeom prst="rect">
            <a:avLst/>
          </a:prstGeom>
        </p:spPr>
        <p:txBody>
          <a:bodyPr vert="horz" lIns="91440" tIns="45720" rIns="91440" bIns="45720" rtlCol="0" anchor="ctr"/>
          <a:lstStyle>
            <a:lvl1pPr algn="l">
              <a:defRPr sz="1000">
                <a:solidFill>
                  <a:schemeClr val="tx1">
                    <a:tint val="75000"/>
                  </a:schemeClr>
                </a:solidFill>
              </a:defRPr>
            </a:lvl1pPr>
          </a:lstStyle>
          <a:p>
            <a:fld id="{55C55206-00B9-4548-90CF-12ECE59EA8FC}" type="datetime1">
              <a:rPr lang="en-US" smtClean="0"/>
              <a:t>6/8/20</a:t>
            </a:fld>
            <a:endParaRPr lang="en-US"/>
          </a:p>
        </p:txBody>
      </p:sp>
      <p:sp>
        <p:nvSpPr>
          <p:cNvPr id="5" name="Footer Placeholder 4"/>
          <p:cNvSpPr>
            <a:spLocks noGrp="1"/>
          </p:cNvSpPr>
          <p:nvPr>
            <p:ph type="ftr" sz="quarter" idx="3"/>
          </p:nvPr>
        </p:nvSpPr>
        <p:spPr>
          <a:xfrm>
            <a:off x="804672" y="6227064"/>
            <a:ext cx="10588752" cy="320040"/>
          </a:xfrm>
          <a:prstGeom prst="rect">
            <a:avLst/>
          </a:prstGeom>
        </p:spPr>
        <p:txBody>
          <a:bodyPr vert="horz" lIns="91440" tIns="45720" rIns="91440" bIns="45720" rtlCol="0" anchor="ctr"/>
          <a:lstStyle>
            <a:lvl1pPr algn="r">
              <a:defRPr sz="10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469880" y="320040"/>
            <a:ext cx="914400" cy="320040"/>
          </a:xfrm>
          <a:prstGeom prst="rect">
            <a:avLst/>
          </a:prstGeom>
        </p:spPr>
        <p:txBody>
          <a:bodyPr vert="horz" lIns="91440" tIns="45720" rIns="91440" bIns="45720" rtlCol="0" anchor="ctr"/>
          <a:lstStyle>
            <a:lvl1pPr algn="r">
              <a:defRPr sz="1000">
                <a:solidFill>
                  <a:schemeClr val="tx1">
                    <a:tint val="75000"/>
                  </a:schemeClr>
                </a:solidFill>
              </a:defRPr>
            </a:lvl1pPr>
          </a:lstStyle>
          <a:p>
            <a:fld id="{E6E5AD94-8CD5-9A4B-B9F7-1A29B6665B22}" type="slidenum">
              <a:rPr lang="en-US" smtClean="0"/>
              <a:t>‹#›</a:t>
            </a:fld>
            <a:endParaRPr lang="en-US"/>
          </a:p>
        </p:txBody>
      </p:sp>
    </p:spTree>
    <p:extLst>
      <p:ext uri="{BB962C8B-B14F-4D97-AF65-F5344CB8AC3E}">
        <p14:creationId xmlns:p14="http://schemas.microsoft.com/office/powerpoint/2010/main" val="2020948218"/>
      </p:ext>
    </p:extLst>
  </p:cSld>
  <p:clrMap bg1="lt1" tx1="dk1" bg2="lt2" tx2="dk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1" r:id="rId11"/>
  </p:sldLayoutIdLst>
  <p:hf hdr="0" ftr="0" dt="0"/>
  <p:txStyles>
    <p:titleStyle>
      <a:lvl1pPr algn="ctr" defTabSz="914400" rtl="0" eaLnBrk="1" latinLnBrk="0" hangingPunct="1">
        <a:lnSpc>
          <a:spcPct val="85000"/>
        </a:lnSpc>
        <a:spcBef>
          <a:spcPct val="0"/>
        </a:spcBef>
        <a:buNone/>
        <a:defRPr sz="4000" b="0" i="0" kern="1200" cap="none" spc="-15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10000"/>
        <a:buFont typeface="Wingdings" panose="05000000000000000000" pitchFamily="2" charset="2"/>
        <a:buChar char="§"/>
        <a:defRPr sz="18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600" kern="120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4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applied-r.com/data-infix-operators-in-r/"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6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hyperlink" Target="https://homerhanumat.github.io/r-notes/index.html" TargetMode="External"/><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0CE3618-1D7A-4256-B2AF-9DB692996C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D91A9185-A7D5-460B-98BC-0BF2EBD3EEB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12" name="Freeform 5">
              <a:extLst>
                <a:ext uri="{FF2B5EF4-FFF2-40B4-BE49-F238E27FC236}">
                  <a16:creationId xmlns:a16="http://schemas.microsoft.com/office/drawing/2014/main" id="{8AFC1764-6516-4F77-BF30-B8ADB3C9F4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accent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6">
              <a:extLst>
                <a:ext uri="{FF2B5EF4-FFF2-40B4-BE49-F238E27FC236}">
                  <a16:creationId xmlns:a16="http://schemas.microsoft.com/office/drawing/2014/main" id="{FCAFF9F9-F806-47EC-BCAC-9921E719FF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accent1">
                  <a:alpha val="18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4" name="Freeform 7">
              <a:extLst>
                <a:ext uri="{FF2B5EF4-FFF2-40B4-BE49-F238E27FC236}">
                  <a16:creationId xmlns:a16="http://schemas.microsoft.com/office/drawing/2014/main" id="{09D92491-36BD-4861-BA54-DD88E60898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accent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8">
              <a:extLst>
                <a:ext uri="{FF2B5EF4-FFF2-40B4-BE49-F238E27FC236}">
                  <a16:creationId xmlns:a16="http://schemas.microsoft.com/office/drawing/2014/main" id="{23740E15-AB86-4E5C-A137-07E0DDC035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accent1">
                  <a:alpha val="11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6" name="Freeform 9">
              <a:extLst>
                <a:ext uri="{FF2B5EF4-FFF2-40B4-BE49-F238E27FC236}">
                  <a16:creationId xmlns:a16="http://schemas.microsoft.com/office/drawing/2014/main" id="{BE097852-1F54-4EF0-A1BE-561272FCD6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accent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7" name="Freeform 10">
              <a:extLst>
                <a:ext uri="{FF2B5EF4-FFF2-40B4-BE49-F238E27FC236}">
                  <a16:creationId xmlns:a16="http://schemas.microsoft.com/office/drawing/2014/main" id="{5C2DF1F9-21CC-430E-84C8-356C73C6FD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accent1">
                  <a:alpha val="8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1">
              <a:extLst>
                <a:ext uri="{FF2B5EF4-FFF2-40B4-BE49-F238E27FC236}">
                  <a16:creationId xmlns:a16="http://schemas.microsoft.com/office/drawing/2014/main" id="{7F11B45B-3EDE-4B6A-903B-0AE6E9DDF4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accent1">
                  <a:alpha val="7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2">
              <a:extLst>
                <a:ext uri="{FF2B5EF4-FFF2-40B4-BE49-F238E27FC236}">
                  <a16:creationId xmlns:a16="http://schemas.microsoft.com/office/drawing/2014/main" id="{F77FDDC5-477E-420D-B98F-42ABA24772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accent1">
                  <a:alpha val="8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3">
              <a:extLst>
                <a:ext uri="{FF2B5EF4-FFF2-40B4-BE49-F238E27FC236}">
                  <a16:creationId xmlns:a16="http://schemas.microsoft.com/office/drawing/2014/main" id="{A92C0474-B573-45C5-84C5-194CE1715F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accent1">
                  <a:alpha val="6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1" name="Freeform 14">
              <a:extLst>
                <a:ext uri="{FF2B5EF4-FFF2-40B4-BE49-F238E27FC236}">
                  <a16:creationId xmlns:a16="http://schemas.microsoft.com/office/drawing/2014/main" id="{2FBC62F8-64D0-4025-99AE-A04E291D90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accent1">
                  <a:alpha val="6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2" name="Freeform 15">
              <a:extLst>
                <a:ext uri="{FF2B5EF4-FFF2-40B4-BE49-F238E27FC236}">
                  <a16:creationId xmlns:a16="http://schemas.microsoft.com/office/drawing/2014/main" id="{7632F945-80B5-4575-A538-29495BF8F2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accent1">
                  <a:alpha val="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3" name="Freeform 16">
              <a:extLst>
                <a:ext uri="{FF2B5EF4-FFF2-40B4-BE49-F238E27FC236}">
                  <a16:creationId xmlns:a16="http://schemas.microsoft.com/office/drawing/2014/main" id="{5562CC17-43D4-4E57-AE08-83952EE59D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accent1">
                  <a:alpha val="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4" name="Freeform 17">
              <a:extLst>
                <a:ext uri="{FF2B5EF4-FFF2-40B4-BE49-F238E27FC236}">
                  <a16:creationId xmlns:a16="http://schemas.microsoft.com/office/drawing/2014/main" id="{E1D78CFE-04CA-4101-AFCF-196940B2D1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accent1">
                  <a:alpha val="4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8">
              <a:extLst>
                <a:ext uri="{FF2B5EF4-FFF2-40B4-BE49-F238E27FC236}">
                  <a16:creationId xmlns:a16="http://schemas.microsoft.com/office/drawing/2014/main" id="{41F2A149-A64E-4690-B049-18C156A8E2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accent1">
                  <a:alpha val="3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19">
              <a:extLst>
                <a:ext uri="{FF2B5EF4-FFF2-40B4-BE49-F238E27FC236}">
                  <a16:creationId xmlns:a16="http://schemas.microsoft.com/office/drawing/2014/main" id="{D9313C72-D62D-4416-A6AE-7EB7D6B54A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accent1">
                  <a:alpha val="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7" name="Freeform 20">
              <a:extLst>
                <a:ext uri="{FF2B5EF4-FFF2-40B4-BE49-F238E27FC236}">
                  <a16:creationId xmlns:a16="http://schemas.microsoft.com/office/drawing/2014/main" id="{77B03BEA-76E5-4ECB-B9BB-D89D27509E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accent1">
                  <a:alpha val="4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8" name="Freeform 21">
              <a:extLst>
                <a:ext uri="{FF2B5EF4-FFF2-40B4-BE49-F238E27FC236}">
                  <a16:creationId xmlns:a16="http://schemas.microsoft.com/office/drawing/2014/main" id="{6AF6BECE-416D-4C3A-AD6F-68B08F3CA7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accent1">
                  <a:alpha val="4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2">
              <a:extLst>
                <a:ext uri="{FF2B5EF4-FFF2-40B4-BE49-F238E27FC236}">
                  <a16:creationId xmlns:a16="http://schemas.microsoft.com/office/drawing/2014/main" id="{B9197E2A-A098-480D-A2A6-3F3B889EDA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accent1">
                  <a:alpha val="4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30" name="Freeform 23">
              <a:extLst>
                <a:ext uri="{FF2B5EF4-FFF2-40B4-BE49-F238E27FC236}">
                  <a16:creationId xmlns:a16="http://schemas.microsoft.com/office/drawing/2014/main" id="{5A493EDB-6C9E-483F-86A6-0F473E5908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accent1">
                  <a:alpha val="3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2" name="Title 1">
            <a:extLst>
              <a:ext uri="{FF2B5EF4-FFF2-40B4-BE49-F238E27FC236}">
                <a16:creationId xmlns:a16="http://schemas.microsoft.com/office/drawing/2014/main" id="{DF3DFBD4-F6ED-B54F-991C-36BA8657D8C1}"/>
              </a:ext>
            </a:extLst>
          </p:cNvPr>
          <p:cNvSpPr>
            <a:spLocks noGrp="1"/>
          </p:cNvSpPr>
          <p:nvPr>
            <p:ph type="ctrTitle"/>
          </p:nvPr>
        </p:nvSpPr>
        <p:spPr>
          <a:xfrm>
            <a:off x="2037374" y="1263404"/>
            <a:ext cx="8247189" cy="3115075"/>
          </a:xfrm>
        </p:spPr>
        <p:txBody>
          <a:bodyPr>
            <a:normAutofit/>
          </a:bodyPr>
          <a:lstStyle/>
          <a:p>
            <a:pPr algn="l"/>
            <a:r>
              <a:rPr lang="en-US" sz="7200">
                <a:solidFill>
                  <a:schemeClr val="accent1"/>
                </a:solidFill>
              </a:rPr>
              <a:t>Introduction to </a:t>
            </a:r>
            <a:br>
              <a:rPr lang="en-US" sz="7200">
                <a:solidFill>
                  <a:schemeClr val="accent1"/>
                </a:solidFill>
              </a:rPr>
            </a:br>
            <a:r>
              <a:rPr lang="en-US" sz="7200">
                <a:solidFill>
                  <a:schemeClr val="accent1"/>
                </a:solidFill>
              </a:rPr>
              <a:t>Data Science in R</a:t>
            </a:r>
          </a:p>
        </p:txBody>
      </p:sp>
      <p:sp>
        <p:nvSpPr>
          <p:cNvPr id="3" name="Subtitle 2">
            <a:extLst>
              <a:ext uri="{FF2B5EF4-FFF2-40B4-BE49-F238E27FC236}">
                <a16:creationId xmlns:a16="http://schemas.microsoft.com/office/drawing/2014/main" id="{37EBBA02-A21F-C445-B28C-4C631C2843FF}"/>
              </a:ext>
            </a:extLst>
          </p:cNvPr>
          <p:cNvSpPr>
            <a:spLocks noGrp="1"/>
          </p:cNvSpPr>
          <p:nvPr>
            <p:ph type="subTitle" idx="1"/>
          </p:nvPr>
        </p:nvSpPr>
        <p:spPr>
          <a:xfrm>
            <a:off x="2037374" y="4560432"/>
            <a:ext cx="8300202" cy="1228171"/>
          </a:xfrm>
        </p:spPr>
        <p:txBody>
          <a:bodyPr>
            <a:normAutofit/>
          </a:bodyPr>
          <a:lstStyle/>
          <a:p>
            <a:pPr algn="l">
              <a:lnSpc>
                <a:spcPct val="90000"/>
              </a:lnSpc>
            </a:pPr>
            <a:r>
              <a:rPr lang="en-US" sz="2200">
                <a:solidFill>
                  <a:schemeClr val="tx1"/>
                </a:solidFill>
              </a:rPr>
              <a:t>Pat Callahan</a:t>
            </a:r>
          </a:p>
          <a:p>
            <a:pPr algn="l">
              <a:lnSpc>
                <a:spcPct val="90000"/>
              </a:lnSpc>
            </a:pPr>
            <a:r>
              <a:rPr lang="en-US" sz="2200">
                <a:solidFill>
                  <a:schemeClr val="tx1"/>
                </a:solidFill>
              </a:rPr>
              <a:t>UCSF Memory and Aging Center</a:t>
            </a:r>
          </a:p>
          <a:p>
            <a:pPr algn="l">
              <a:lnSpc>
                <a:spcPct val="90000"/>
              </a:lnSpc>
            </a:pPr>
            <a:r>
              <a:rPr lang="en-US" sz="2200">
                <a:solidFill>
                  <a:schemeClr val="tx1"/>
                </a:solidFill>
              </a:rPr>
              <a:t>6/??/2020</a:t>
            </a:r>
          </a:p>
        </p:txBody>
      </p:sp>
      <p:sp>
        <p:nvSpPr>
          <p:cNvPr id="4" name="Slide Number Placeholder 3">
            <a:extLst>
              <a:ext uri="{FF2B5EF4-FFF2-40B4-BE49-F238E27FC236}">
                <a16:creationId xmlns:a16="http://schemas.microsoft.com/office/drawing/2014/main" id="{4C366936-4A8C-314E-A4F6-8CAF48228AAF}"/>
              </a:ext>
            </a:extLst>
          </p:cNvPr>
          <p:cNvSpPr>
            <a:spLocks noGrp="1"/>
          </p:cNvSpPr>
          <p:nvPr>
            <p:ph type="sldNum" sz="quarter" idx="12"/>
          </p:nvPr>
        </p:nvSpPr>
        <p:spPr>
          <a:xfrm>
            <a:off x="9334024" y="320040"/>
            <a:ext cx="914400" cy="320040"/>
          </a:xfrm>
        </p:spPr>
        <p:txBody>
          <a:bodyPr>
            <a:normAutofit/>
          </a:bodyPr>
          <a:lstStyle/>
          <a:p>
            <a:pPr>
              <a:spcAft>
                <a:spcPts val="600"/>
              </a:spcAft>
            </a:pPr>
            <a:fld id="{E6E5AD94-8CD5-9A4B-B9F7-1A29B6665B22}" type="slidenum">
              <a:rPr lang="en-US" smtClean="0"/>
              <a:pPr>
                <a:spcAft>
                  <a:spcPts val="600"/>
                </a:spcAft>
              </a:pPr>
              <a:t>1</a:t>
            </a:fld>
            <a:endParaRPr lang="en-US"/>
          </a:p>
        </p:txBody>
      </p:sp>
      <p:sp>
        <p:nvSpPr>
          <p:cNvPr id="32" name="Isosceles Triangle 31">
            <a:extLst>
              <a:ext uri="{FF2B5EF4-FFF2-40B4-BE49-F238E27FC236}">
                <a16:creationId xmlns:a16="http://schemas.microsoft.com/office/drawing/2014/main" id="{3F39476B-1A6D-47CB-AC7A-FB87EF0033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490253" y="3276595"/>
            <a:ext cx="300774" cy="259288"/>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Tree>
    <p:extLst>
      <p:ext uri="{BB962C8B-B14F-4D97-AF65-F5344CB8AC3E}">
        <p14:creationId xmlns:p14="http://schemas.microsoft.com/office/powerpoint/2010/main" val="2529689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social media post&#10;&#10;Description automatically generated">
            <a:extLst>
              <a:ext uri="{FF2B5EF4-FFF2-40B4-BE49-F238E27FC236}">
                <a16:creationId xmlns:a16="http://schemas.microsoft.com/office/drawing/2014/main" id="{5985DE3B-3B34-734D-8D97-D3BAEF2A811C}"/>
              </a:ext>
            </a:extLst>
          </p:cNvPr>
          <p:cNvPicPr>
            <a:picLocks noChangeAspect="1"/>
          </p:cNvPicPr>
          <p:nvPr/>
        </p:nvPicPr>
        <p:blipFill>
          <a:blip r:embed="rId3"/>
          <a:stretch>
            <a:fillRect/>
          </a:stretch>
        </p:blipFill>
        <p:spPr>
          <a:xfrm>
            <a:off x="609600" y="0"/>
            <a:ext cx="10972800" cy="6858000"/>
          </a:xfrm>
          <a:prstGeom prst="rect">
            <a:avLst/>
          </a:prstGeom>
        </p:spPr>
      </p:pic>
      <p:sp>
        <p:nvSpPr>
          <p:cNvPr id="4" name="Rectangle 3">
            <a:extLst>
              <a:ext uri="{FF2B5EF4-FFF2-40B4-BE49-F238E27FC236}">
                <a16:creationId xmlns:a16="http://schemas.microsoft.com/office/drawing/2014/main" id="{3C37F7C3-BC97-8C41-BC53-4B0A236F400A}"/>
              </a:ext>
            </a:extLst>
          </p:cNvPr>
          <p:cNvSpPr/>
          <p:nvPr/>
        </p:nvSpPr>
        <p:spPr>
          <a:xfrm>
            <a:off x="609600" y="0"/>
            <a:ext cx="6791864" cy="3761117"/>
          </a:xfrm>
          <a:prstGeom prst="rect">
            <a:avLst/>
          </a:prstGeom>
          <a:solidFill>
            <a:schemeClr val="accent1">
              <a:alpha val="20000"/>
            </a:schemeClr>
          </a:solidFill>
          <a:ln>
            <a:solidFill>
              <a:schemeClr val="accent1">
                <a:shade val="50000"/>
                <a:shade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AA2243E5-193E-9048-B181-8399B319E0F0}"/>
              </a:ext>
            </a:extLst>
          </p:cNvPr>
          <p:cNvSpPr/>
          <p:nvPr/>
        </p:nvSpPr>
        <p:spPr>
          <a:xfrm>
            <a:off x="609600" y="3795623"/>
            <a:ext cx="6791864" cy="3062377"/>
          </a:xfrm>
          <a:prstGeom prst="rect">
            <a:avLst/>
          </a:prstGeom>
          <a:solidFill>
            <a:schemeClr val="accent4">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D878F916-C804-4842-827B-136AE5B1662F}"/>
              </a:ext>
            </a:extLst>
          </p:cNvPr>
          <p:cNvSpPr/>
          <p:nvPr/>
        </p:nvSpPr>
        <p:spPr>
          <a:xfrm>
            <a:off x="7401464" y="2656936"/>
            <a:ext cx="4180936" cy="4201064"/>
          </a:xfrm>
          <a:prstGeom prst="rect">
            <a:avLst/>
          </a:prstGeom>
          <a:solidFill>
            <a:schemeClr val="accent6">
              <a:lumMod val="20000"/>
              <a:lumOff val="80000"/>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14A8FA5F-9563-1746-8461-F08F6A76851C}"/>
              </a:ext>
            </a:extLst>
          </p:cNvPr>
          <p:cNvSpPr/>
          <p:nvPr/>
        </p:nvSpPr>
        <p:spPr>
          <a:xfrm>
            <a:off x="7401464" y="0"/>
            <a:ext cx="4180936" cy="2656936"/>
          </a:xfrm>
          <a:prstGeom prst="rect">
            <a:avLst/>
          </a:prstGeom>
          <a:solidFill>
            <a:schemeClr val="accent5">
              <a:lumMod val="20000"/>
              <a:lumOff val="80000"/>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28F79563-BB25-C947-9195-7B29177B380D}"/>
              </a:ext>
            </a:extLst>
          </p:cNvPr>
          <p:cNvSpPr>
            <a:spLocks noGrp="1"/>
          </p:cNvSpPr>
          <p:nvPr>
            <p:ph type="sldNum" sz="quarter" idx="12"/>
          </p:nvPr>
        </p:nvSpPr>
        <p:spPr/>
        <p:txBody>
          <a:bodyPr/>
          <a:lstStyle/>
          <a:p>
            <a:fld id="{E6E5AD94-8CD5-9A4B-B9F7-1A29B6665B22}" type="slidenum">
              <a:rPr lang="en-US" smtClean="0"/>
              <a:t>10</a:t>
            </a:fld>
            <a:endParaRPr lang="en-US"/>
          </a:p>
        </p:txBody>
      </p:sp>
    </p:spTree>
    <p:extLst>
      <p:ext uri="{BB962C8B-B14F-4D97-AF65-F5344CB8AC3E}">
        <p14:creationId xmlns:p14="http://schemas.microsoft.com/office/powerpoint/2010/main" val="13866273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social media post&#10;&#10;Description automatically generated">
            <a:extLst>
              <a:ext uri="{FF2B5EF4-FFF2-40B4-BE49-F238E27FC236}">
                <a16:creationId xmlns:a16="http://schemas.microsoft.com/office/drawing/2014/main" id="{5985DE3B-3B34-734D-8D97-D3BAEF2A811C}"/>
              </a:ext>
            </a:extLst>
          </p:cNvPr>
          <p:cNvPicPr>
            <a:picLocks noChangeAspect="1"/>
          </p:cNvPicPr>
          <p:nvPr/>
        </p:nvPicPr>
        <p:blipFill>
          <a:blip r:embed="rId3"/>
          <a:stretch>
            <a:fillRect/>
          </a:stretch>
        </p:blipFill>
        <p:spPr>
          <a:xfrm>
            <a:off x="609600" y="0"/>
            <a:ext cx="10972800" cy="6858000"/>
          </a:xfrm>
          <a:prstGeom prst="rect">
            <a:avLst/>
          </a:prstGeom>
        </p:spPr>
      </p:pic>
      <p:sp>
        <p:nvSpPr>
          <p:cNvPr id="4" name="Rectangle 3">
            <a:extLst>
              <a:ext uri="{FF2B5EF4-FFF2-40B4-BE49-F238E27FC236}">
                <a16:creationId xmlns:a16="http://schemas.microsoft.com/office/drawing/2014/main" id="{3C37F7C3-BC97-8C41-BC53-4B0A236F400A}"/>
              </a:ext>
            </a:extLst>
          </p:cNvPr>
          <p:cNvSpPr/>
          <p:nvPr/>
        </p:nvSpPr>
        <p:spPr>
          <a:xfrm>
            <a:off x="609600" y="0"/>
            <a:ext cx="6791864" cy="3761117"/>
          </a:xfrm>
          <a:prstGeom prst="rect">
            <a:avLst/>
          </a:prstGeom>
          <a:solidFill>
            <a:schemeClr val="accent1">
              <a:alpha val="20000"/>
            </a:schemeClr>
          </a:solidFill>
          <a:ln>
            <a:solidFill>
              <a:schemeClr val="accent1">
                <a:shade val="50000"/>
                <a:shade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AA2243E5-193E-9048-B181-8399B319E0F0}"/>
              </a:ext>
            </a:extLst>
          </p:cNvPr>
          <p:cNvSpPr/>
          <p:nvPr/>
        </p:nvSpPr>
        <p:spPr>
          <a:xfrm>
            <a:off x="609600" y="3795623"/>
            <a:ext cx="6791864" cy="3062377"/>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D878F916-C804-4842-827B-136AE5B1662F}"/>
              </a:ext>
            </a:extLst>
          </p:cNvPr>
          <p:cNvSpPr/>
          <p:nvPr/>
        </p:nvSpPr>
        <p:spPr>
          <a:xfrm>
            <a:off x="7401464" y="2656936"/>
            <a:ext cx="4180936" cy="4201064"/>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14A8FA5F-9563-1746-8461-F08F6A76851C}"/>
              </a:ext>
            </a:extLst>
          </p:cNvPr>
          <p:cNvSpPr/>
          <p:nvPr/>
        </p:nvSpPr>
        <p:spPr>
          <a:xfrm>
            <a:off x="7401464" y="0"/>
            <a:ext cx="4180936" cy="2656936"/>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D5D52A15-31C3-F443-BCB5-00EF3710CEF6}"/>
              </a:ext>
            </a:extLst>
          </p:cNvPr>
          <p:cNvSpPr>
            <a:spLocks noGrp="1"/>
          </p:cNvSpPr>
          <p:nvPr>
            <p:ph type="sldNum" sz="quarter" idx="12"/>
          </p:nvPr>
        </p:nvSpPr>
        <p:spPr/>
        <p:txBody>
          <a:bodyPr/>
          <a:lstStyle/>
          <a:p>
            <a:fld id="{E6E5AD94-8CD5-9A4B-B9F7-1A29B6665B22}" type="slidenum">
              <a:rPr lang="en-US" smtClean="0"/>
              <a:t>11</a:t>
            </a:fld>
            <a:endParaRPr lang="en-US"/>
          </a:p>
        </p:txBody>
      </p:sp>
    </p:spTree>
    <p:extLst>
      <p:ext uri="{BB962C8B-B14F-4D97-AF65-F5344CB8AC3E}">
        <p14:creationId xmlns:p14="http://schemas.microsoft.com/office/powerpoint/2010/main" val="15306023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social media post&#10;&#10;Description automatically generated">
            <a:extLst>
              <a:ext uri="{FF2B5EF4-FFF2-40B4-BE49-F238E27FC236}">
                <a16:creationId xmlns:a16="http://schemas.microsoft.com/office/drawing/2014/main" id="{5985DE3B-3B34-734D-8D97-D3BAEF2A811C}"/>
              </a:ext>
            </a:extLst>
          </p:cNvPr>
          <p:cNvPicPr>
            <a:picLocks noChangeAspect="1"/>
          </p:cNvPicPr>
          <p:nvPr/>
        </p:nvPicPr>
        <p:blipFill>
          <a:blip r:embed="rId3"/>
          <a:stretch>
            <a:fillRect/>
          </a:stretch>
        </p:blipFill>
        <p:spPr>
          <a:xfrm>
            <a:off x="609600" y="0"/>
            <a:ext cx="10972800" cy="6858000"/>
          </a:xfrm>
          <a:prstGeom prst="rect">
            <a:avLst/>
          </a:prstGeom>
        </p:spPr>
      </p:pic>
      <p:sp>
        <p:nvSpPr>
          <p:cNvPr id="4" name="Rectangle 3">
            <a:extLst>
              <a:ext uri="{FF2B5EF4-FFF2-40B4-BE49-F238E27FC236}">
                <a16:creationId xmlns:a16="http://schemas.microsoft.com/office/drawing/2014/main" id="{3C37F7C3-BC97-8C41-BC53-4B0A236F400A}"/>
              </a:ext>
            </a:extLst>
          </p:cNvPr>
          <p:cNvSpPr/>
          <p:nvPr/>
        </p:nvSpPr>
        <p:spPr>
          <a:xfrm>
            <a:off x="609600" y="0"/>
            <a:ext cx="6791864" cy="3761117"/>
          </a:xfrm>
          <a:prstGeom prst="rect">
            <a:avLst/>
          </a:prstGeom>
          <a:solidFill>
            <a:schemeClr val="accent1"/>
          </a:solidFill>
          <a:ln>
            <a:solidFill>
              <a:schemeClr val="accent1">
                <a:shade val="50000"/>
                <a:shade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AA2243E5-193E-9048-B181-8399B319E0F0}"/>
              </a:ext>
            </a:extLst>
          </p:cNvPr>
          <p:cNvSpPr/>
          <p:nvPr/>
        </p:nvSpPr>
        <p:spPr>
          <a:xfrm>
            <a:off x="609600" y="3795623"/>
            <a:ext cx="6791864" cy="3062377"/>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D878F916-C804-4842-827B-136AE5B1662F}"/>
              </a:ext>
            </a:extLst>
          </p:cNvPr>
          <p:cNvSpPr/>
          <p:nvPr/>
        </p:nvSpPr>
        <p:spPr>
          <a:xfrm>
            <a:off x="7401464" y="2656936"/>
            <a:ext cx="4180936" cy="4201064"/>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14A8FA5F-9563-1746-8461-F08F6A76851C}"/>
              </a:ext>
            </a:extLst>
          </p:cNvPr>
          <p:cNvSpPr/>
          <p:nvPr/>
        </p:nvSpPr>
        <p:spPr>
          <a:xfrm>
            <a:off x="7401464" y="0"/>
            <a:ext cx="4180936" cy="2656936"/>
          </a:xfrm>
          <a:prstGeom prst="rect">
            <a:avLst/>
          </a:prstGeom>
          <a:solidFill>
            <a:schemeClr val="accent5">
              <a:lumMod val="20000"/>
              <a:lumOff val="80000"/>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960AB377-07E9-3C4E-820E-7998BBE44F48}"/>
              </a:ext>
            </a:extLst>
          </p:cNvPr>
          <p:cNvSpPr>
            <a:spLocks noGrp="1"/>
          </p:cNvSpPr>
          <p:nvPr>
            <p:ph type="sldNum" sz="quarter" idx="12"/>
          </p:nvPr>
        </p:nvSpPr>
        <p:spPr/>
        <p:txBody>
          <a:bodyPr/>
          <a:lstStyle/>
          <a:p>
            <a:fld id="{E6E5AD94-8CD5-9A4B-B9F7-1A29B6665B22}" type="slidenum">
              <a:rPr lang="en-US" smtClean="0"/>
              <a:t>12</a:t>
            </a:fld>
            <a:endParaRPr lang="en-US"/>
          </a:p>
        </p:txBody>
      </p:sp>
    </p:spTree>
    <p:extLst>
      <p:ext uri="{BB962C8B-B14F-4D97-AF65-F5344CB8AC3E}">
        <p14:creationId xmlns:p14="http://schemas.microsoft.com/office/powerpoint/2010/main" val="17411166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social media post&#10;&#10;Description automatically generated">
            <a:extLst>
              <a:ext uri="{FF2B5EF4-FFF2-40B4-BE49-F238E27FC236}">
                <a16:creationId xmlns:a16="http://schemas.microsoft.com/office/drawing/2014/main" id="{5985DE3B-3B34-734D-8D97-D3BAEF2A811C}"/>
              </a:ext>
            </a:extLst>
          </p:cNvPr>
          <p:cNvPicPr>
            <a:picLocks noChangeAspect="1"/>
          </p:cNvPicPr>
          <p:nvPr/>
        </p:nvPicPr>
        <p:blipFill>
          <a:blip r:embed="rId3"/>
          <a:stretch>
            <a:fillRect/>
          </a:stretch>
        </p:blipFill>
        <p:spPr>
          <a:xfrm>
            <a:off x="609600" y="0"/>
            <a:ext cx="10972800" cy="6858000"/>
          </a:xfrm>
          <a:prstGeom prst="rect">
            <a:avLst/>
          </a:prstGeom>
        </p:spPr>
      </p:pic>
      <p:sp>
        <p:nvSpPr>
          <p:cNvPr id="4" name="Rectangle 3">
            <a:extLst>
              <a:ext uri="{FF2B5EF4-FFF2-40B4-BE49-F238E27FC236}">
                <a16:creationId xmlns:a16="http://schemas.microsoft.com/office/drawing/2014/main" id="{3C37F7C3-BC97-8C41-BC53-4B0A236F400A}"/>
              </a:ext>
            </a:extLst>
          </p:cNvPr>
          <p:cNvSpPr/>
          <p:nvPr/>
        </p:nvSpPr>
        <p:spPr>
          <a:xfrm>
            <a:off x="609600" y="0"/>
            <a:ext cx="6791864" cy="3761117"/>
          </a:xfrm>
          <a:prstGeom prst="rect">
            <a:avLst/>
          </a:prstGeom>
          <a:solidFill>
            <a:schemeClr val="accent1"/>
          </a:solidFill>
          <a:ln>
            <a:solidFill>
              <a:schemeClr val="accent1">
                <a:shade val="50000"/>
                <a:shade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AA2243E5-193E-9048-B181-8399B319E0F0}"/>
              </a:ext>
            </a:extLst>
          </p:cNvPr>
          <p:cNvSpPr/>
          <p:nvPr/>
        </p:nvSpPr>
        <p:spPr>
          <a:xfrm>
            <a:off x="609600" y="3795623"/>
            <a:ext cx="6791864" cy="3062377"/>
          </a:xfrm>
          <a:prstGeom prst="rect">
            <a:avLst/>
          </a:prstGeom>
          <a:solidFill>
            <a:schemeClr val="accent4">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D878F916-C804-4842-827B-136AE5B1662F}"/>
              </a:ext>
            </a:extLst>
          </p:cNvPr>
          <p:cNvSpPr/>
          <p:nvPr/>
        </p:nvSpPr>
        <p:spPr>
          <a:xfrm>
            <a:off x="7401464" y="2656936"/>
            <a:ext cx="4180936" cy="4201064"/>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14A8FA5F-9563-1746-8461-F08F6A76851C}"/>
              </a:ext>
            </a:extLst>
          </p:cNvPr>
          <p:cNvSpPr/>
          <p:nvPr/>
        </p:nvSpPr>
        <p:spPr>
          <a:xfrm>
            <a:off x="7401464" y="0"/>
            <a:ext cx="4180936" cy="2656936"/>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CD0BAD20-2D60-CA48-B25A-E016334894EF}"/>
              </a:ext>
            </a:extLst>
          </p:cNvPr>
          <p:cNvSpPr>
            <a:spLocks noGrp="1"/>
          </p:cNvSpPr>
          <p:nvPr>
            <p:ph type="sldNum" sz="quarter" idx="12"/>
          </p:nvPr>
        </p:nvSpPr>
        <p:spPr/>
        <p:txBody>
          <a:bodyPr/>
          <a:lstStyle/>
          <a:p>
            <a:fld id="{E6E5AD94-8CD5-9A4B-B9F7-1A29B6665B22}" type="slidenum">
              <a:rPr lang="en-US" smtClean="0"/>
              <a:t>13</a:t>
            </a:fld>
            <a:endParaRPr lang="en-US"/>
          </a:p>
        </p:txBody>
      </p:sp>
    </p:spTree>
    <p:extLst>
      <p:ext uri="{BB962C8B-B14F-4D97-AF65-F5344CB8AC3E}">
        <p14:creationId xmlns:p14="http://schemas.microsoft.com/office/powerpoint/2010/main" val="7762180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social media post&#10;&#10;Description automatically generated">
            <a:extLst>
              <a:ext uri="{FF2B5EF4-FFF2-40B4-BE49-F238E27FC236}">
                <a16:creationId xmlns:a16="http://schemas.microsoft.com/office/drawing/2014/main" id="{5985DE3B-3B34-734D-8D97-D3BAEF2A811C}"/>
              </a:ext>
            </a:extLst>
          </p:cNvPr>
          <p:cNvPicPr>
            <a:picLocks noChangeAspect="1"/>
          </p:cNvPicPr>
          <p:nvPr/>
        </p:nvPicPr>
        <p:blipFill>
          <a:blip r:embed="rId3"/>
          <a:stretch>
            <a:fillRect/>
          </a:stretch>
        </p:blipFill>
        <p:spPr>
          <a:xfrm>
            <a:off x="609600" y="0"/>
            <a:ext cx="10972800" cy="6858000"/>
          </a:xfrm>
          <a:prstGeom prst="rect">
            <a:avLst/>
          </a:prstGeom>
        </p:spPr>
      </p:pic>
      <p:sp>
        <p:nvSpPr>
          <p:cNvPr id="4" name="Rectangle 3">
            <a:extLst>
              <a:ext uri="{FF2B5EF4-FFF2-40B4-BE49-F238E27FC236}">
                <a16:creationId xmlns:a16="http://schemas.microsoft.com/office/drawing/2014/main" id="{3C37F7C3-BC97-8C41-BC53-4B0A236F400A}"/>
              </a:ext>
            </a:extLst>
          </p:cNvPr>
          <p:cNvSpPr/>
          <p:nvPr/>
        </p:nvSpPr>
        <p:spPr>
          <a:xfrm>
            <a:off x="609600" y="0"/>
            <a:ext cx="6791864" cy="3761117"/>
          </a:xfrm>
          <a:prstGeom prst="rect">
            <a:avLst/>
          </a:prstGeom>
          <a:solidFill>
            <a:schemeClr val="accent1"/>
          </a:solidFill>
          <a:ln>
            <a:solidFill>
              <a:schemeClr val="accent1">
                <a:shade val="50000"/>
                <a:shade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AA2243E5-193E-9048-B181-8399B319E0F0}"/>
              </a:ext>
            </a:extLst>
          </p:cNvPr>
          <p:cNvSpPr/>
          <p:nvPr/>
        </p:nvSpPr>
        <p:spPr>
          <a:xfrm>
            <a:off x="609600" y="3795623"/>
            <a:ext cx="6791864" cy="3062377"/>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D878F916-C804-4842-827B-136AE5B1662F}"/>
              </a:ext>
            </a:extLst>
          </p:cNvPr>
          <p:cNvSpPr/>
          <p:nvPr/>
        </p:nvSpPr>
        <p:spPr>
          <a:xfrm>
            <a:off x="7401464" y="2656936"/>
            <a:ext cx="4180936" cy="4201064"/>
          </a:xfrm>
          <a:prstGeom prst="rect">
            <a:avLst/>
          </a:prstGeom>
          <a:solidFill>
            <a:schemeClr val="accent6">
              <a:lumMod val="20000"/>
              <a:lumOff val="80000"/>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14A8FA5F-9563-1746-8461-F08F6A76851C}"/>
              </a:ext>
            </a:extLst>
          </p:cNvPr>
          <p:cNvSpPr/>
          <p:nvPr/>
        </p:nvSpPr>
        <p:spPr>
          <a:xfrm>
            <a:off x="7401464" y="0"/>
            <a:ext cx="4180936" cy="2656936"/>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FE59C2BC-7E11-1D43-8639-AB1537380D3A}"/>
              </a:ext>
            </a:extLst>
          </p:cNvPr>
          <p:cNvSpPr>
            <a:spLocks noGrp="1"/>
          </p:cNvSpPr>
          <p:nvPr>
            <p:ph type="sldNum" sz="quarter" idx="12"/>
          </p:nvPr>
        </p:nvSpPr>
        <p:spPr/>
        <p:txBody>
          <a:bodyPr/>
          <a:lstStyle/>
          <a:p>
            <a:fld id="{E6E5AD94-8CD5-9A4B-B9F7-1A29B6665B22}" type="slidenum">
              <a:rPr lang="en-US" smtClean="0"/>
              <a:t>14</a:t>
            </a:fld>
            <a:endParaRPr lang="en-US"/>
          </a:p>
        </p:txBody>
      </p:sp>
    </p:spTree>
    <p:extLst>
      <p:ext uri="{BB962C8B-B14F-4D97-AF65-F5344CB8AC3E}">
        <p14:creationId xmlns:p14="http://schemas.microsoft.com/office/powerpoint/2010/main" val="18992176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D490819-5666-421A-BA38-5BB7F760B6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545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8FDFAB5E-BFB6-4290-9F06-1AD4E52A3DF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14FA43FA-82AD-4E41-A5A7-32F0F9DAA7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2" name="Freeform 6">
              <a:extLst>
                <a:ext uri="{FF2B5EF4-FFF2-40B4-BE49-F238E27FC236}">
                  <a16:creationId xmlns:a16="http://schemas.microsoft.com/office/drawing/2014/main" id="{C3C34A1E-706E-4DB7-891E-6FB4762411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6E55BE0F-8EA7-4F30-B3FD-8F6DD29BA2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C9F415B-574B-4647-BD72-F211EA3FA7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CDD98CAF-1BC1-4BD6-AAD2-68EBF8D8B2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FF6CBDDA-3893-44B9-86D9-F1F38D4B5F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5FEF4109-DC7B-4C15-9C2D-53A69A120C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140DAA94-BB0A-4185-97AF-CB63182E85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114C7C3A-04DD-4CC1-A272-F2578FE23C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4AA1C8D2-B988-4C8F-97B7-229630F2AD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D5621FCD-0E62-4332-965D-80FA0EF809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1E7C9B8-4AA1-43A1-A547-785A413952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01F4C519-3639-48B7-A720-466A40BF17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939AFA97-19A9-4DA4-A478-A3E31B83B4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901126FE-0E00-4313-BDE9-CF2C04D96B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1D31F0FA-D603-49E8-B72E-7665CF9A5D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rgbClr val="FFFFFF">
                  <a:alpha val="35000"/>
                </a:srgb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28C24D97-A4EA-4764-AEE5-61C0892F66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rgbClr val="FFFFFF">
                  <a:alpha val="35000"/>
                </a:srgb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C6B724DA-22AE-4918-B782-3E7CD48583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9F6E83DB-ADF8-409A-95CF-41BE0E028F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C83EE84C-89F7-406E-959C-8E3518D3E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209B50F9-709E-4054-AD5F-814AD7459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8558AAD-10B7-814B-9745-AF68C5B95FCE}"/>
              </a:ext>
            </a:extLst>
          </p:cNvPr>
          <p:cNvSpPr>
            <a:spLocks noGrp="1"/>
          </p:cNvSpPr>
          <p:nvPr>
            <p:ph type="title"/>
          </p:nvPr>
        </p:nvSpPr>
        <p:spPr>
          <a:xfrm>
            <a:off x="807720" y="960120"/>
            <a:ext cx="3988993" cy="4171278"/>
          </a:xfrm>
        </p:spPr>
        <p:txBody>
          <a:bodyPr>
            <a:normAutofit/>
          </a:bodyPr>
          <a:lstStyle/>
          <a:p>
            <a:pPr algn="l"/>
            <a:r>
              <a:rPr lang="en-US" sz="5400" dirty="0">
                <a:solidFill>
                  <a:schemeClr val="tx1"/>
                </a:solidFill>
              </a:rPr>
              <a:t>Simple R Syntax</a:t>
            </a:r>
          </a:p>
        </p:txBody>
      </p:sp>
      <p:sp>
        <p:nvSpPr>
          <p:cNvPr id="3" name="Content Placeholder 2">
            <a:extLst>
              <a:ext uri="{FF2B5EF4-FFF2-40B4-BE49-F238E27FC236}">
                <a16:creationId xmlns:a16="http://schemas.microsoft.com/office/drawing/2014/main" id="{CCFF57DF-1E14-B04A-A2BB-40C4C9AB30E0}"/>
              </a:ext>
            </a:extLst>
          </p:cNvPr>
          <p:cNvSpPr>
            <a:spLocks noGrp="1"/>
          </p:cNvSpPr>
          <p:nvPr>
            <p:ph idx="1"/>
          </p:nvPr>
        </p:nvSpPr>
        <p:spPr>
          <a:xfrm>
            <a:off x="5118447" y="960120"/>
            <a:ext cx="6281873" cy="4171278"/>
          </a:xfrm>
        </p:spPr>
        <p:txBody>
          <a:bodyPr>
            <a:normAutofit/>
          </a:bodyPr>
          <a:lstStyle/>
          <a:p>
            <a:r>
              <a:rPr lang="en-US" dirty="0"/>
              <a:t>Object assignment:</a:t>
            </a:r>
          </a:p>
          <a:p>
            <a:pPr lvl="1"/>
            <a:r>
              <a:rPr lang="en-US" dirty="0"/>
              <a:t>Use   &lt;-   </a:t>
            </a:r>
            <a:r>
              <a:rPr lang="en-US" dirty="0">
                <a:solidFill>
                  <a:schemeClr val="bg2">
                    <a:lumMod val="50000"/>
                  </a:schemeClr>
                </a:solidFill>
              </a:rPr>
              <a:t>or   =</a:t>
            </a:r>
            <a:endParaRPr lang="en-US" dirty="0"/>
          </a:p>
          <a:p>
            <a:r>
              <a:rPr lang="en-US" dirty="0"/>
              <a:t>Function calls:</a:t>
            </a:r>
          </a:p>
          <a:p>
            <a:pPr lvl="1"/>
            <a:r>
              <a:rPr lang="en-US" dirty="0"/>
              <a:t>Foo(.x, …)</a:t>
            </a:r>
          </a:p>
          <a:p>
            <a:r>
              <a:rPr lang="en-US" dirty="0"/>
              <a:t>Notes:</a:t>
            </a:r>
          </a:p>
          <a:p>
            <a:pPr lvl="1"/>
            <a:r>
              <a:rPr lang="en-US" dirty="0"/>
              <a:t>Start a note line using “#”</a:t>
            </a:r>
          </a:p>
          <a:p>
            <a:r>
              <a:rPr lang="en-US" dirty="0"/>
              <a:t>Reserved namespaces</a:t>
            </a:r>
          </a:p>
          <a:p>
            <a:pPr lvl="1"/>
            <a:r>
              <a:rPr lang="en-US" dirty="0"/>
              <a:t>TRUE, FALSE, if, NA, NULL, arithmetic operators (+, -, etc.)</a:t>
            </a:r>
          </a:p>
          <a:p>
            <a:pPr lvl="1"/>
            <a:r>
              <a:rPr lang="en-US" dirty="0"/>
              <a:t>Objects where the name starts with  “_” or numbers</a:t>
            </a:r>
          </a:p>
          <a:p>
            <a:r>
              <a:rPr lang="en-US" dirty="0"/>
              <a:t>Case sensitive</a:t>
            </a:r>
          </a:p>
        </p:txBody>
      </p:sp>
      <p:sp>
        <p:nvSpPr>
          <p:cNvPr id="4" name="Slide Number Placeholder 3">
            <a:extLst>
              <a:ext uri="{FF2B5EF4-FFF2-40B4-BE49-F238E27FC236}">
                <a16:creationId xmlns:a16="http://schemas.microsoft.com/office/drawing/2014/main" id="{7B316E34-C5CC-364C-BFAE-C3F70C07118F}"/>
              </a:ext>
            </a:extLst>
          </p:cNvPr>
          <p:cNvSpPr>
            <a:spLocks noGrp="1"/>
          </p:cNvSpPr>
          <p:nvPr>
            <p:ph type="sldNum" sz="quarter" idx="12"/>
          </p:nvPr>
        </p:nvSpPr>
        <p:spPr/>
        <p:txBody>
          <a:bodyPr/>
          <a:lstStyle/>
          <a:p>
            <a:fld id="{E6E5AD94-8CD5-9A4B-B9F7-1A29B6665B22}" type="slidenum">
              <a:rPr lang="en-US" smtClean="0"/>
              <a:t>15</a:t>
            </a:fld>
            <a:endParaRPr lang="en-US"/>
          </a:p>
        </p:txBody>
      </p:sp>
    </p:spTree>
    <p:extLst>
      <p:ext uri="{BB962C8B-B14F-4D97-AF65-F5344CB8AC3E}">
        <p14:creationId xmlns:p14="http://schemas.microsoft.com/office/powerpoint/2010/main" val="7912321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D490819-5666-421A-BA38-5BB7F760B6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545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8FDFAB5E-BFB6-4290-9F06-1AD4E52A3DF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14FA43FA-82AD-4E41-A5A7-32F0F9DAA7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2" name="Freeform 6">
              <a:extLst>
                <a:ext uri="{FF2B5EF4-FFF2-40B4-BE49-F238E27FC236}">
                  <a16:creationId xmlns:a16="http://schemas.microsoft.com/office/drawing/2014/main" id="{C3C34A1E-706E-4DB7-891E-6FB4762411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6E55BE0F-8EA7-4F30-B3FD-8F6DD29BA2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C9F415B-574B-4647-BD72-F211EA3FA7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CDD98CAF-1BC1-4BD6-AAD2-68EBF8D8B2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FF6CBDDA-3893-44B9-86D9-F1F38D4B5F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5FEF4109-DC7B-4C15-9C2D-53A69A120C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140DAA94-BB0A-4185-97AF-CB63182E85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114C7C3A-04DD-4CC1-A272-F2578FE23C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4AA1C8D2-B988-4C8F-97B7-229630F2AD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D5621FCD-0E62-4332-965D-80FA0EF809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1E7C9B8-4AA1-43A1-A547-785A413952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01F4C519-3639-48B7-A720-466A40BF17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939AFA97-19A9-4DA4-A478-A3E31B83B4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901126FE-0E00-4313-BDE9-CF2C04D96B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1D31F0FA-D603-49E8-B72E-7665CF9A5D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rgbClr val="FFFFFF">
                  <a:alpha val="35000"/>
                </a:srgb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28C24D97-A4EA-4764-AEE5-61C0892F66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rgbClr val="FFFFFF">
                  <a:alpha val="35000"/>
                </a:srgb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C6B724DA-22AE-4918-B782-3E7CD48583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9F6E83DB-ADF8-409A-95CF-41BE0E028F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C83EE84C-89F7-406E-959C-8E3518D3E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209B50F9-709E-4054-AD5F-814AD7459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1FC0959-5336-154A-A650-67434FC741BA}"/>
              </a:ext>
            </a:extLst>
          </p:cNvPr>
          <p:cNvSpPr>
            <a:spLocks noGrp="1"/>
          </p:cNvSpPr>
          <p:nvPr>
            <p:ph type="title"/>
          </p:nvPr>
        </p:nvSpPr>
        <p:spPr>
          <a:xfrm>
            <a:off x="807720" y="960120"/>
            <a:ext cx="3988993" cy="4171278"/>
          </a:xfrm>
        </p:spPr>
        <p:txBody>
          <a:bodyPr>
            <a:normAutofit/>
          </a:bodyPr>
          <a:lstStyle/>
          <a:p>
            <a:pPr algn="l"/>
            <a:r>
              <a:rPr lang="en-US" sz="5400" dirty="0">
                <a:solidFill>
                  <a:schemeClr val="tx1"/>
                </a:solidFill>
              </a:rPr>
              <a:t>R Syntax: Examples</a:t>
            </a:r>
          </a:p>
        </p:txBody>
      </p:sp>
      <p:pic>
        <p:nvPicPr>
          <p:cNvPr id="5" name="Picture 4" descr="A screenshot of a social media post&#10;&#10;Description automatically generated">
            <a:extLst>
              <a:ext uri="{FF2B5EF4-FFF2-40B4-BE49-F238E27FC236}">
                <a16:creationId xmlns:a16="http://schemas.microsoft.com/office/drawing/2014/main" id="{BA9B120E-21CA-3C45-BD07-F08E2D0E4DE9}"/>
              </a:ext>
            </a:extLst>
          </p:cNvPr>
          <p:cNvPicPr>
            <a:picLocks noChangeAspect="1"/>
          </p:cNvPicPr>
          <p:nvPr/>
        </p:nvPicPr>
        <p:blipFill rotWithShape="1">
          <a:blip r:embed="rId3"/>
          <a:srcRect l="-218" t="348" r="218" b="15094"/>
          <a:stretch/>
        </p:blipFill>
        <p:spPr>
          <a:xfrm>
            <a:off x="4024032" y="19050"/>
            <a:ext cx="7683780" cy="5778848"/>
          </a:xfrm>
          <a:prstGeom prst="rect">
            <a:avLst/>
          </a:prstGeom>
        </p:spPr>
      </p:pic>
      <p:sp>
        <p:nvSpPr>
          <p:cNvPr id="3" name="Slide Number Placeholder 2">
            <a:extLst>
              <a:ext uri="{FF2B5EF4-FFF2-40B4-BE49-F238E27FC236}">
                <a16:creationId xmlns:a16="http://schemas.microsoft.com/office/drawing/2014/main" id="{18BA95EA-1D2B-4448-AA52-AE2FAAD065E9}"/>
              </a:ext>
            </a:extLst>
          </p:cNvPr>
          <p:cNvSpPr>
            <a:spLocks noGrp="1"/>
          </p:cNvSpPr>
          <p:nvPr>
            <p:ph type="sldNum" sz="quarter" idx="12"/>
          </p:nvPr>
        </p:nvSpPr>
        <p:spPr/>
        <p:txBody>
          <a:bodyPr/>
          <a:lstStyle/>
          <a:p>
            <a:fld id="{E6E5AD94-8CD5-9A4B-B9F7-1A29B6665B22}" type="slidenum">
              <a:rPr lang="en-US" smtClean="0"/>
              <a:t>16</a:t>
            </a:fld>
            <a:endParaRPr lang="en-US"/>
          </a:p>
        </p:txBody>
      </p:sp>
    </p:spTree>
    <p:extLst>
      <p:ext uri="{BB962C8B-B14F-4D97-AF65-F5344CB8AC3E}">
        <p14:creationId xmlns:p14="http://schemas.microsoft.com/office/powerpoint/2010/main" val="17658617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D490819-5666-421A-BA38-5BB7F760B6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545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8FDFAB5E-BFB6-4290-9F06-1AD4E52A3DF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14FA43FA-82AD-4E41-A5A7-32F0F9DAA7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2" name="Freeform 6">
              <a:extLst>
                <a:ext uri="{FF2B5EF4-FFF2-40B4-BE49-F238E27FC236}">
                  <a16:creationId xmlns:a16="http://schemas.microsoft.com/office/drawing/2014/main" id="{C3C34A1E-706E-4DB7-891E-6FB4762411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6E55BE0F-8EA7-4F30-B3FD-8F6DD29BA2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C9F415B-574B-4647-BD72-F211EA3FA7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CDD98CAF-1BC1-4BD6-AAD2-68EBF8D8B2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FF6CBDDA-3893-44B9-86D9-F1F38D4B5F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5FEF4109-DC7B-4C15-9C2D-53A69A120C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140DAA94-BB0A-4185-97AF-CB63182E85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114C7C3A-04DD-4CC1-A272-F2578FE23C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4AA1C8D2-B988-4C8F-97B7-229630F2AD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D5621FCD-0E62-4332-965D-80FA0EF809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1E7C9B8-4AA1-43A1-A547-785A413952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01F4C519-3639-48B7-A720-466A40BF17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939AFA97-19A9-4DA4-A478-A3E31B83B4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901126FE-0E00-4313-BDE9-CF2C04D96B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1D31F0FA-D603-49E8-B72E-7665CF9A5D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rgbClr val="FFFFFF">
                  <a:alpha val="35000"/>
                </a:srgb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28C24D97-A4EA-4764-AEE5-61C0892F66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rgbClr val="FFFFFF">
                  <a:alpha val="35000"/>
                </a:srgb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C6B724DA-22AE-4918-B782-3E7CD48583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9F6E83DB-ADF8-409A-95CF-41BE0E028F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C83EE84C-89F7-406E-959C-8E3518D3E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209B50F9-709E-4054-AD5F-814AD7459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3880B34-3001-BD44-8D14-04EB36573783}"/>
              </a:ext>
            </a:extLst>
          </p:cNvPr>
          <p:cNvSpPr>
            <a:spLocks noGrp="1"/>
          </p:cNvSpPr>
          <p:nvPr>
            <p:ph type="title"/>
          </p:nvPr>
        </p:nvSpPr>
        <p:spPr>
          <a:xfrm>
            <a:off x="807720" y="960120"/>
            <a:ext cx="3988993" cy="4171278"/>
          </a:xfrm>
        </p:spPr>
        <p:txBody>
          <a:bodyPr>
            <a:normAutofit/>
          </a:bodyPr>
          <a:lstStyle/>
          <a:p>
            <a:pPr algn="l"/>
            <a:r>
              <a:rPr lang="en-US" sz="5400" dirty="0">
                <a:solidFill>
                  <a:schemeClr val="tx1"/>
                </a:solidFill>
              </a:rPr>
              <a:t>R Infix Operators</a:t>
            </a:r>
          </a:p>
        </p:txBody>
      </p:sp>
      <p:sp>
        <p:nvSpPr>
          <p:cNvPr id="3" name="Content Placeholder 2">
            <a:extLst>
              <a:ext uri="{FF2B5EF4-FFF2-40B4-BE49-F238E27FC236}">
                <a16:creationId xmlns:a16="http://schemas.microsoft.com/office/drawing/2014/main" id="{E5BEE565-60EC-A94E-8F4F-A3AF45FF15BC}"/>
              </a:ext>
            </a:extLst>
          </p:cNvPr>
          <p:cNvSpPr>
            <a:spLocks noGrp="1"/>
          </p:cNvSpPr>
          <p:nvPr>
            <p:ph idx="1"/>
          </p:nvPr>
        </p:nvSpPr>
        <p:spPr>
          <a:xfrm>
            <a:off x="5118447" y="960120"/>
            <a:ext cx="6281873" cy="4171278"/>
          </a:xfrm>
        </p:spPr>
        <p:txBody>
          <a:bodyPr>
            <a:normAutofit/>
          </a:bodyPr>
          <a:lstStyle/>
          <a:p>
            <a:r>
              <a:rPr lang="en-US" dirty="0"/>
              <a:t>Functions/methods enabling basic expressions</a:t>
            </a:r>
          </a:p>
          <a:p>
            <a:r>
              <a:rPr lang="en-US" dirty="0"/>
              <a:t>“Infix” refers to the placement of the operator between two variables</a:t>
            </a:r>
          </a:p>
          <a:p>
            <a:r>
              <a:rPr lang="en-US" dirty="0"/>
              <a:t>What you’ll care about in the beginning:</a:t>
            </a:r>
          </a:p>
          <a:p>
            <a:pPr lvl="1"/>
            <a:r>
              <a:rPr lang="en-US" sz="1800" dirty="0"/>
              <a:t>+, -, *, /, ^,&gt;, &lt;, &gt;=, &lt;=, ==, &amp;, |</a:t>
            </a:r>
          </a:p>
          <a:p>
            <a:r>
              <a:rPr lang="en-US" dirty="0"/>
              <a:t>Complete list at </a:t>
            </a:r>
            <a:r>
              <a:rPr lang="en-US" dirty="0">
                <a:hlinkClick r:id="rId3"/>
              </a:rPr>
              <a:t>http://applied-r.com/data-infix-operators-in-r/</a:t>
            </a:r>
            <a:endParaRPr lang="en-US" dirty="0"/>
          </a:p>
          <a:p>
            <a:pPr marL="457200" lvl="1" indent="0">
              <a:buNone/>
            </a:pPr>
            <a:endParaRPr lang="en-US" sz="1400" dirty="0"/>
          </a:p>
        </p:txBody>
      </p:sp>
      <p:sp>
        <p:nvSpPr>
          <p:cNvPr id="4" name="Slide Number Placeholder 3">
            <a:extLst>
              <a:ext uri="{FF2B5EF4-FFF2-40B4-BE49-F238E27FC236}">
                <a16:creationId xmlns:a16="http://schemas.microsoft.com/office/drawing/2014/main" id="{0F7339CD-335F-114B-A821-8860870FCE73}"/>
              </a:ext>
            </a:extLst>
          </p:cNvPr>
          <p:cNvSpPr>
            <a:spLocks noGrp="1"/>
          </p:cNvSpPr>
          <p:nvPr>
            <p:ph type="sldNum" sz="quarter" idx="12"/>
          </p:nvPr>
        </p:nvSpPr>
        <p:spPr/>
        <p:txBody>
          <a:bodyPr/>
          <a:lstStyle/>
          <a:p>
            <a:fld id="{E6E5AD94-8CD5-9A4B-B9F7-1A29B6665B22}" type="slidenum">
              <a:rPr lang="en-US" smtClean="0"/>
              <a:t>17</a:t>
            </a:fld>
            <a:endParaRPr lang="en-US"/>
          </a:p>
        </p:txBody>
      </p:sp>
    </p:spTree>
    <p:extLst>
      <p:ext uri="{BB962C8B-B14F-4D97-AF65-F5344CB8AC3E}">
        <p14:creationId xmlns:p14="http://schemas.microsoft.com/office/powerpoint/2010/main" val="9491154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D490819-5666-421A-BA38-5BB7F760B6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545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8FDFAB5E-BFB6-4290-9F06-1AD4E52A3DF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14FA43FA-82AD-4E41-A5A7-32F0F9DAA7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2" name="Freeform 6">
              <a:extLst>
                <a:ext uri="{FF2B5EF4-FFF2-40B4-BE49-F238E27FC236}">
                  <a16:creationId xmlns:a16="http://schemas.microsoft.com/office/drawing/2014/main" id="{C3C34A1E-706E-4DB7-891E-6FB4762411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6E55BE0F-8EA7-4F30-B3FD-8F6DD29BA2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C9F415B-574B-4647-BD72-F211EA3FA7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CDD98CAF-1BC1-4BD6-AAD2-68EBF8D8B2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FF6CBDDA-3893-44B9-86D9-F1F38D4B5F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5FEF4109-DC7B-4C15-9C2D-53A69A120C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140DAA94-BB0A-4185-97AF-CB63182E85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114C7C3A-04DD-4CC1-A272-F2578FE23C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4AA1C8D2-B988-4C8F-97B7-229630F2AD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D5621FCD-0E62-4332-965D-80FA0EF809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1E7C9B8-4AA1-43A1-A547-785A413952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01F4C519-3639-48B7-A720-466A40BF17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939AFA97-19A9-4DA4-A478-A3E31B83B4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901126FE-0E00-4313-BDE9-CF2C04D96B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1D31F0FA-D603-49E8-B72E-7665CF9A5D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rgbClr val="FFFFFF">
                  <a:alpha val="35000"/>
                </a:srgb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28C24D97-A4EA-4764-AEE5-61C0892F66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rgbClr val="FFFFFF">
                  <a:alpha val="35000"/>
                </a:srgb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C6B724DA-22AE-4918-B782-3E7CD48583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9F6E83DB-ADF8-409A-95CF-41BE0E028F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C83EE84C-89F7-406E-959C-8E3518D3E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209B50F9-709E-4054-AD5F-814AD7459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E83B828-C6AB-DE4B-9415-697B398FF991}"/>
              </a:ext>
            </a:extLst>
          </p:cNvPr>
          <p:cNvSpPr>
            <a:spLocks noGrp="1"/>
          </p:cNvSpPr>
          <p:nvPr>
            <p:ph type="title"/>
          </p:nvPr>
        </p:nvSpPr>
        <p:spPr>
          <a:xfrm>
            <a:off x="807720" y="960120"/>
            <a:ext cx="3988993" cy="4171278"/>
          </a:xfrm>
        </p:spPr>
        <p:txBody>
          <a:bodyPr>
            <a:normAutofit/>
          </a:bodyPr>
          <a:lstStyle/>
          <a:p>
            <a:pPr algn="l"/>
            <a:r>
              <a:rPr lang="en-US" sz="5400" dirty="0">
                <a:solidFill>
                  <a:schemeClr val="tx1"/>
                </a:solidFill>
              </a:rPr>
              <a:t>Booleans</a:t>
            </a:r>
          </a:p>
        </p:txBody>
      </p:sp>
      <p:sp>
        <p:nvSpPr>
          <p:cNvPr id="3" name="Content Placeholder 2">
            <a:extLst>
              <a:ext uri="{FF2B5EF4-FFF2-40B4-BE49-F238E27FC236}">
                <a16:creationId xmlns:a16="http://schemas.microsoft.com/office/drawing/2014/main" id="{2C56761F-9296-1D4B-AA49-A92FDCBAC455}"/>
              </a:ext>
            </a:extLst>
          </p:cNvPr>
          <p:cNvSpPr>
            <a:spLocks noGrp="1"/>
          </p:cNvSpPr>
          <p:nvPr>
            <p:ph idx="1"/>
          </p:nvPr>
        </p:nvSpPr>
        <p:spPr>
          <a:xfrm>
            <a:off x="5118447" y="960120"/>
            <a:ext cx="6281873" cy="4171278"/>
          </a:xfrm>
        </p:spPr>
        <p:txBody>
          <a:bodyPr>
            <a:normAutofit/>
          </a:bodyPr>
          <a:lstStyle/>
          <a:p>
            <a:r>
              <a:rPr lang="en-US" dirty="0"/>
              <a:t>Represent the outcome of a binary evaluation statement</a:t>
            </a:r>
          </a:p>
          <a:p>
            <a:r>
              <a:rPr lang="en-US" dirty="0"/>
              <a:t>FALSE or TRUE</a:t>
            </a:r>
          </a:p>
          <a:p>
            <a:r>
              <a:rPr lang="en-US" dirty="0"/>
              <a:t>R also represents </a:t>
            </a:r>
            <a:r>
              <a:rPr lang="en-US" dirty="0" err="1"/>
              <a:t>booleans</a:t>
            </a:r>
            <a:r>
              <a:rPr lang="en-US" dirty="0"/>
              <a:t> as numeric values 0 and 1</a:t>
            </a:r>
          </a:p>
          <a:p>
            <a:pPr lvl="1"/>
            <a:r>
              <a:rPr lang="en-US" sz="1400" dirty="0"/>
              <a:t>This is done under the hood, but means you can perform calculations with </a:t>
            </a:r>
            <a:r>
              <a:rPr lang="en-US" sz="1400" dirty="0" err="1"/>
              <a:t>boolean</a:t>
            </a:r>
            <a:r>
              <a:rPr lang="en-US" sz="1400" dirty="0"/>
              <a:t> values</a:t>
            </a:r>
          </a:p>
        </p:txBody>
      </p:sp>
      <p:sp>
        <p:nvSpPr>
          <p:cNvPr id="4" name="Slide Number Placeholder 3">
            <a:extLst>
              <a:ext uri="{FF2B5EF4-FFF2-40B4-BE49-F238E27FC236}">
                <a16:creationId xmlns:a16="http://schemas.microsoft.com/office/drawing/2014/main" id="{251DE6A6-D120-8A4C-B3DE-6F4D290C2092}"/>
              </a:ext>
            </a:extLst>
          </p:cNvPr>
          <p:cNvSpPr>
            <a:spLocks noGrp="1"/>
          </p:cNvSpPr>
          <p:nvPr>
            <p:ph type="sldNum" sz="quarter" idx="12"/>
          </p:nvPr>
        </p:nvSpPr>
        <p:spPr/>
        <p:txBody>
          <a:bodyPr/>
          <a:lstStyle/>
          <a:p>
            <a:fld id="{E6E5AD94-8CD5-9A4B-B9F7-1A29B6665B22}" type="slidenum">
              <a:rPr lang="en-US" smtClean="0"/>
              <a:t>18</a:t>
            </a:fld>
            <a:endParaRPr lang="en-US"/>
          </a:p>
        </p:txBody>
      </p:sp>
    </p:spTree>
    <p:extLst>
      <p:ext uri="{BB962C8B-B14F-4D97-AF65-F5344CB8AC3E}">
        <p14:creationId xmlns:p14="http://schemas.microsoft.com/office/powerpoint/2010/main" val="22205451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D490819-5666-421A-BA38-5BB7F760B6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545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8FDFAB5E-BFB6-4290-9F06-1AD4E52A3DF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14FA43FA-82AD-4E41-A5A7-32F0F9DAA7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2" name="Freeform 6">
              <a:extLst>
                <a:ext uri="{FF2B5EF4-FFF2-40B4-BE49-F238E27FC236}">
                  <a16:creationId xmlns:a16="http://schemas.microsoft.com/office/drawing/2014/main" id="{C3C34A1E-706E-4DB7-891E-6FB4762411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6E55BE0F-8EA7-4F30-B3FD-8F6DD29BA2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C9F415B-574B-4647-BD72-F211EA3FA7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CDD98CAF-1BC1-4BD6-AAD2-68EBF8D8B2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FF6CBDDA-3893-44B9-86D9-F1F38D4B5F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5FEF4109-DC7B-4C15-9C2D-53A69A120C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140DAA94-BB0A-4185-97AF-CB63182E85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114C7C3A-04DD-4CC1-A272-F2578FE23C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4AA1C8D2-B988-4C8F-97B7-229630F2AD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D5621FCD-0E62-4332-965D-80FA0EF809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1E7C9B8-4AA1-43A1-A547-785A413952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01F4C519-3639-48B7-A720-466A40BF17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939AFA97-19A9-4DA4-A478-A3E31B83B4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901126FE-0E00-4313-BDE9-CF2C04D96B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1D31F0FA-D603-49E8-B72E-7665CF9A5D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rgbClr val="FFFFFF">
                  <a:alpha val="35000"/>
                </a:srgb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28C24D97-A4EA-4764-AEE5-61C0892F66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rgbClr val="FFFFFF">
                  <a:alpha val="35000"/>
                </a:srgb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C6B724DA-22AE-4918-B782-3E7CD48583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9F6E83DB-ADF8-409A-95CF-41BE0E028F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C83EE84C-89F7-406E-959C-8E3518D3E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209B50F9-709E-4054-AD5F-814AD7459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E83B828-C6AB-DE4B-9415-697B398FF991}"/>
              </a:ext>
            </a:extLst>
          </p:cNvPr>
          <p:cNvSpPr>
            <a:spLocks noGrp="1"/>
          </p:cNvSpPr>
          <p:nvPr>
            <p:ph type="title"/>
          </p:nvPr>
        </p:nvSpPr>
        <p:spPr>
          <a:xfrm>
            <a:off x="807720" y="960120"/>
            <a:ext cx="3988993" cy="4171278"/>
          </a:xfrm>
        </p:spPr>
        <p:txBody>
          <a:bodyPr>
            <a:normAutofit/>
          </a:bodyPr>
          <a:lstStyle/>
          <a:p>
            <a:r>
              <a:rPr lang="en-US" sz="5400" dirty="0" err="1">
                <a:solidFill>
                  <a:schemeClr val="tx1"/>
                </a:solidFill>
              </a:rPr>
              <a:t>And/Or</a:t>
            </a:r>
            <a:endParaRPr lang="en-US" sz="5400" dirty="0">
              <a:solidFill>
                <a:schemeClr val="tx1"/>
              </a:solidFill>
            </a:endParaRPr>
          </a:p>
        </p:txBody>
      </p:sp>
      <p:sp>
        <p:nvSpPr>
          <p:cNvPr id="3" name="Content Placeholder 2">
            <a:extLst>
              <a:ext uri="{FF2B5EF4-FFF2-40B4-BE49-F238E27FC236}">
                <a16:creationId xmlns:a16="http://schemas.microsoft.com/office/drawing/2014/main" id="{2C56761F-9296-1D4B-AA49-A92FDCBAC455}"/>
              </a:ext>
            </a:extLst>
          </p:cNvPr>
          <p:cNvSpPr>
            <a:spLocks noGrp="1"/>
          </p:cNvSpPr>
          <p:nvPr>
            <p:ph idx="1"/>
          </p:nvPr>
        </p:nvSpPr>
        <p:spPr>
          <a:xfrm>
            <a:off x="5118447" y="960120"/>
            <a:ext cx="6281873" cy="4171278"/>
          </a:xfrm>
        </p:spPr>
        <p:txBody>
          <a:bodyPr>
            <a:normAutofit/>
          </a:bodyPr>
          <a:lstStyle/>
          <a:p>
            <a:r>
              <a:rPr lang="en-US" dirty="0"/>
              <a:t>Vectorized evaluations</a:t>
            </a:r>
          </a:p>
          <a:p>
            <a:r>
              <a:rPr lang="en-US" dirty="0"/>
              <a:t>The &amp; operator is “and”</a:t>
            </a:r>
          </a:p>
          <a:p>
            <a:pPr lvl="1"/>
            <a:r>
              <a:rPr lang="en-US" sz="1400" dirty="0"/>
              <a:t>Each statement to an &amp; statement requires explicit arguments. That is, `data = 4 &amp; 5` is not valid while `data = 4 &amp; data = 5` is</a:t>
            </a:r>
          </a:p>
          <a:p>
            <a:pPr lvl="2"/>
            <a:r>
              <a:rPr lang="en-US" dirty="0"/>
              <a:t>There is a short cut for some instances like this: %in%</a:t>
            </a:r>
          </a:p>
          <a:p>
            <a:r>
              <a:rPr lang="en-US" dirty="0"/>
              <a:t>The | operator is “or”</a:t>
            </a:r>
          </a:p>
          <a:p>
            <a:pPr lvl="1"/>
            <a:r>
              <a:rPr lang="en-US" sz="1400" dirty="0"/>
              <a:t>Same rules apply as in the “and” statements</a:t>
            </a:r>
          </a:p>
          <a:p>
            <a:r>
              <a:rPr lang="en-US" dirty="0"/>
              <a:t>&amp;&amp; and || are scalar versions of these statements</a:t>
            </a:r>
          </a:p>
          <a:p>
            <a:pPr lvl="1"/>
            <a:r>
              <a:rPr lang="en-US" sz="1400" dirty="0"/>
              <a:t>Returns only a single TRUE or FALSE statement</a:t>
            </a:r>
          </a:p>
        </p:txBody>
      </p:sp>
      <p:sp>
        <p:nvSpPr>
          <p:cNvPr id="4" name="Slide Number Placeholder 3">
            <a:extLst>
              <a:ext uri="{FF2B5EF4-FFF2-40B4-BE49-F238E27FC236}">
                <a16:creationId xmlns:a16="http://schemas.microsoft.com/office/drawing/2014/main" id="{C2D91E4C-AD16-1B4F-B544-307EDF4453DF}"/>
              </a:ext>
            </a:extLst>
          </p:cNvPr>
          <p:cNvSpPr>
            <a:spLocks noGrp="1"/>
          </p:cNvSpPr>
          <p:nvPr>
            <p:ph type="sldNum" sz="quarter" idx="12"/>
          </p:nvPr>
        </p:nvSpPr>
        <p:spPr/>
        <p:txBody>
          <a:bodyPr/>
          <a:lstStyle/>
          <a:p>
            <a:fld id="{E6E5AD94-8CD5-9A4B-B9F7-1A29B6665B22}" type="slidenum">
              <a:rPr lang="en-US" smtClean="0"/>
              <a:t>19</a:t>
            </a:fld>
            <a:endParaRPr lang="en-US"/>
          </a:p>
        </p:txBody>
      </p:sp>
    </p:spTree>
    <p:extLst>
      <p:ext uri="{BB962C8B-B14F-4D97-AF65-F5344CB8AC3E}">
        <p14:creationId xmlns:p14="http://schemas.microsoft.com/office/powerpoint/2010/main" val="36837485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2" name="Rectangle 41">
            <a:extLst>
              <a:ext uri="{FF2B5EF4-FFF2-40B4-BE49-F238E27FC236}">
                <a16:creationId xmlns:a16="http://schemas.microsoft.com/office/drawing/2014/main" id="{982413CC-69E6-4BDA-A88D-E4EF8F95B2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4" name="Group 43">
            <a:extLst>
              <a:ext uri="{FF2B5EF4-FFF2-40B4-BE49-F238E27FC236}">
                <a16:creationId xmlns:a16="http://schemas.microsoft.com/office/drawing/2014/main" id="{4F1F7357-8633-4CE7-BF80-475EE8A2FAE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45" name="Freeform 5">
              <a:extLst>
                <a:ext uri="{FF2B5EF4-FFF2-40B4-BE49-F238E27FC236}">
                  <a16:creationId xmlns:a16="http://schemas.microsoft.com/office/drawing/2014/main" id="{E402FE4E-C12D-497C-AF81-F08E4E02B45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306513" y="0"/>
              <a:ext cx="3862388" cy="6843713"/>
            </a:xfrm>
            <a:custGeom>
              <a:avLst/>
              <a:gdLst>
                <a:gd name="T0" fmla="*/ 813 w 813"/>
                <a:gd name="T1" fmla="*/ 0 h 1440"/>
                <a:gd name="T2" fmla="*/ 435 w 813"/>
                <a:gd name="T3" fmla="*/ 1440 h 1440"/>
              </a:gdLst>
              <a:ahLst/>
              <a:cxnLst>
                <a:cxn ang="0">
                  <a:pos x="T0" y="T1"/>
                </a:cxn>
                <a:cxn ang="0">
                  <a:pos x="T2" y="T3"/>
                </a:cxn>
              </a:cxnLst>
              <a:rect l="0" t="0" r="r" b="b"/>
              <a:pathLst>
                <a:path w="813" h="1440">
                  <a:moveTo>
                    <a:pt x="813" y="0"/>
                  </a:moveTo>
                  <a:cubicBezTo>
                    <a:pt x="331" y="221"/>
                    <a:pt x="0" y="1039"/>
                    <a:pt x="435" y="144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 name="Freeform 6">
              <a:extLst>
                <a:ext uri="{FF2B5EF4-FFF2-40B4-BE49-F238E27FC236}">
                  <a16:creationId xmlns:a16="http://schemas.microsoft.com/office/drawing/2014/main" id="{59247B10-170D-4E62-849A-38FCB43C6AF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26725" y="9525"/>
              <a:ext cx="1539875" cy="555625"/>
            </a:xfrm>
            <a:custGeom>
              <a:avLst/>
              <a:gdLst>
                <a:gd name="T0" fmla="*/ 324 w 324"/>
                <a:gd name="T1" fmla="*/ 117 h 117"/>
                <a:gd name="T2" fmla="*/ 0 w 324"/>
                <a:gd name="T3" fmla="*/ 0 h 117"/>
              </a:gdLst>
              <a:ahLst/>
              <a:cxnLst>
                <a:cxn ang="0">
                  <a:pos x="T0" y="T1"/>
                </a:cxn>
                <a:cxn ang="0">
                  <a:pos x="T2" y="T3"/>
                </a:cxn>
              </a:cxnLst>
              <a:rect l="0" t="0" r="r" b="b"/>
              <a:pathLst>
                <a:path w="324" h="117">
                  <a:moveTo>
                    <a:pt x="324" y="117"/>
                  </a:moveTo>
                  <a:cubicBezTo>
                    <a:pt x="223" y="64"/>
                    <a:pt x="107" y="28"/>
                    <a:pt x="0" y="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Freeform 7">
              <a:extLst>
                <a:ext uri="{FF2B5EF4-FFF2-40B4-BE49-F238E27FC236}">
                  <a16:creationId xmlns:a16="http://schemas.microsoft.com/office/drawing/2014/main" id="{89A587A7-1BEF-45AA-9EFC-6558A8749CE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247313" y="5013325"/>
              <a:ext cx="1919288" cy="1830388"/>
            </a:xfrm>
            <a:custGeom>
              <a:avLst/>
              <a:gdLst>
                <a:gd name="T0" fmla="*/ 0 w 404"/>
                <a:gd name="T1" fmla="*/ 385 h 385"/>
                <a:gd name="T2" fmla="*/ 404 w 404"/>
                <a:gd name="T3" fmla="*/ 0 h 385"/>
              </a:gdLst>
              <a:ahLst/>
              <a:cxnLst>
                <a:cxn ang="0">
                  <a:pos x="T0" y="T1"/>
                </a:cxn>
                <a:cxn ang="0">
                  <a:pos x="T2" y="T3"/>
                </a:cxn>
              </a:cxnLst>
              <a:rect l="0" t="0" r="r" b="b"/>
              <a:pathLst>
                <a:path w="404" h="385">
                  <a:moveTo>
                    <a:pt x="0" y="385"/>
                  </a:moveTo>
                  <a:cubicBezTo>
                    <a:pt x="146" y="272"/>
                    <a:pt x="285" y="142"/>
                    <a:pt x="404" y="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Freeform 8">
              <a:extLst>
                <a:ext uri="{FF2B5EF4-FFF2-40B4-BE49-F238E27FC236}">
                  <a16:creationId xmlns:a16="http://schemas.microsoft.com/office/drawing/2014/main" id="{AC25B5A1-6EF7-44EC-A2F0-1EDC96A79B0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0775" y="0"/>
              <a:ext cx="3676650" cy="6843713"/>
            </a:xfrm>
            <a:custGeom>
              <a:avLst/>
              <a:gdLst>
                <a:gd name="T0" fmla="*/ 774 w 774"/>
                <a:gd name="T1" fmla="*/ 0 h 1440"/>
                <a:gd name="T2" fmla="*/ 411 w 774"/>
                <a:gd name="T3" fmla="*/ 1440 h 1440"/>
              </a:gdLst>
              <a:ahLst/>
              <a:cxnLst>
                <a:cxn ang="0">
                  <a:pos x="T0" y="T1"/>
                </a:cxn>
                <a:cxn ang="0">
                  <a:pos x="T2" y="T3"/>
                </a:cxn>
              </a:cxnLst>
              <a:rect l="0" t="0" r="r" b="b"/>
              <a:pathLst>
                <a:path w="774" h="1440">
                  <a:moveTo>
                    <a:pt x="774" y="0"/>
                  </a:moveTo>
                  <a:cubicBezTo>
                    <a:pt x="312" y="240"/>
                    <a:pt x="0" y="1034"/>
                    <a:pt x="411" y="1440"/>
                  </a:cubicBezTo>
                </a:path>
              </a:pathLst>
            </a:custGeom>
            <a:noFill/>
            <a:ln w="9525" cap="flat">
              <a:solidFill>
                <a:schemeClr val="tx1">
                  <a:alpha val="15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 name="Freeform 9">
              <a:extLst>
                <a:ext uri="{FF2B5EF4-FFF2-40B4-BE49-F238E27FC236}">
                  <a16:creationId xmlns:a16="http://schemas.microsoft.com/office/drawing/2014/main" id="{80B8582C-7E17-4115-9FF1-979C8405CB5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02988" y="9525"/>
              <a:ext cx="963613" cy="366713"/>
            </a:xfrm>
            <a:custGeom>
              <a:avLst/>
              <a:gdLst>
                <a:gd name="T0" fmla="*/ 203 w 203"/>
                <a:gd name="T1" fmla="*/ 77 h 77"/>
                <a:gd name="T2" fmla="*/ 0 w 203"/>
                <a:gd name="T3" fmla="*/ 0 h 77"/>
              </a:gdLst>
              <a:ahLst/>
              <a:cxnLst>
                <a:cxn ang="0">
                  <a:pos x="T0" y="T1"/>
                </a:cxn>
                <a:cxn ang="0">
                  <a:pos x="T2" y="T3"/>
                </a:cxn>
              </a:cxnLst>
              <a:rect l="0" t="0" r="r" b="b"/>
              <a:pathLst>
                <a:path w="203" h="77">
                  <a:moveTo>
                    <a:pt x="203" y="77"/>
                  </a:moveTo>
                  <a:cubicBezTo>
                    <a:pt x="138" y="46"/>
                    <a:pt x="68" y="21"/>
                    <a:pt x="0" y="0"/>
                  </a:cubicBezTo>
                </a:path>
              </a:pathLst>
            </a:custGeom>
            <a:noFill/>
            <a:ln w="9525" cap="flat">
              <a:solidFill>
                <a:schemeClr val="tx1">
                  <a:alpha val="15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 name="Freeform 10">
              <a:extLst>
                <a:ext uri="{FF2B5EF4-FFF2-40B4-BE49-F238E27FC236}">
                  <a16:creationId xmlns:a16="http://schemas.microsoft.com/office/drawing/2014/main" id="{F6C4AB66-7A18-4E51-935B-237F4CA8272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494963" y="5275263"/>
              <a:ext cx="1666875" cy="1577975"/>
            </a:xfrm>
            <a:custGeom>
              <a:avLst/>
              <a:gdLst>
                <a:gd name="T0" fmla="*/ 0 w 351"/>
                <a:gd name="T1" fmla="*/ 332 h 332"/>
                <a:gd name="T2" fmla="*/ 351 w 351"/>
                <a:gd name="T3" fmla="*/ 0 h 332"/>
              </a:gdLst>
              <a:ahLst/>
              <a:cxnLst>
                <a:cxn ang="0">
                  <a:pos x="T0" y="T1"/>
                </a:cxn>
                <a:cxn ang="0">
                  <a:pos x="T2" y="T3"/>
                </a:cxn>
              </a:cxnLst>
              <a:rect l="0" t="0" r="r" b="b"/>
              <a:pathLst>
                <a:path w="351" h="332">
                  <a:moveTo>
                    <a:pt x="0" y="332"/>
                  </a:moveTo>
                  <a:cubicBezTo>
                    <a:pt x="125" y="232"/>
                    <a:pt x="245" y="121"/>
                    <a:pt x="351" y="0"/>
                  </a:cubicBezTo>
                </a:path>
              </a:pathLst>
            </a:custGeom>
            <a:noFill/>
            <a:ln w="9525" cap="flat">
              <a:solidFill>
                <a:schemeClr val="tx1">
                  <a:alpha val="15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 name="Freeform 11">
              <a:extLst>
                <a:ext uri="{FF2B5EF4-FFF2-40B4-BE49-F238E27FC236}">
                  <a16:creationId xmlns:a16="http://schemas.microsoft.com/office/drawing/2014/main" id="{CDF12911-A240-4580-8788-0C49DB1FEDB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1713" y="0"/>
              <a:ext cx="3621088" cy="6843713"/>
            </a:xfrm>
            <a:custGeom>
              <a:avLst/>
              <a:gdLst>
                <a:gd name="T0" fmla="*/ 762 w 762"/>
                <a:gd name="T1" fmla="*/ 0 h 1440"/>
                <a:gd name="T2" fmla="*/ 403 w 762"/>
                <a:gd name="T3" fmla="*/ 1440 h 1440"/>
              </a:gdLst>
              <a:ahLst/>
              <a:cxnLst>
                <a:cxn ang="0">
                  <a:pos x="T0" y="T1"/>
                </a:cxn>
                <a:cxn ang="0">
                  <a:pos x="T2" y="T3"/>
                </a:cxn>
              </a:cxnLst>
              <a:rect l="0" t="0" r="r" b="b"/>
              <a:pathLst>
                <a:path w="762" h="1440">
                  <a:moveTo>
                    <a:pt x="762" y="0"/>
                  </a:moveTo>
                  <a:cubicBezTo>
                    <a:pt x="308" y="245"/>
                    <a:pt x="0" y="1033"/>
                    <a:pt x="403" y="144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 name="Freeform 12">
              <a:extLst>
                <a:ext uri="{FF2B5EF4-FFF2-40B4-BE49-F238E27FC236}">
                  <a16:creationId xmlns:a16="http://schemas.microsoft.com/office/drawing/2014/main" id="{EAE0F5DE-442D-4F6C-B02C-2568ED19585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501438" y="9525"/>
              <a:ext cx="665163" cy="257175"/>
            </a:xfrm>
            <a:custGeom>
              <a:avLst/>
              <a:gdLst>
                <a:gd name="T0" fmla="*/ 140 w 140"/>
                <a:gd name="T1" fmla="*/ 54 h 54"/>
                <a:gd name="T2" fmla="*/ 0 w 140"/>
                <a:gd name="T3" fmla="*/ 0 h 54"/>
              </a:gdLst>
              <a:ahLst/>
              <a:cxnLst>
                <a:cxn ang="0">
                  <a:pos x="T0" y="T1"/>
                </a:cxn>
                <a:cxn ang="0">
                  <a:pos x="T2" y="T3"/>
                </a:cxn>
              </a:cxnLst>
              <a:rect l="0" t="0" r="r" b="b"/>
              <a:pathLst>
                <a:path w="140" h="54">
                  <a:moveTo>
                    <a:pt x="140" y="54"/>
                  </a:moveTo>
                  <a:cubicBezTo>
                    <a:pt x="95" y="34"/>
                    <a:pt x="48" y="16"/>
                    <a:pt x="0" y="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 name="Freeform 13">
              <a:extLst>
                <a:ext uri="{FF2B5EF4-FFF2-40B4-BE49-F238E27FC236}">
                  <a16:creationId xmlns:a16="http://schemas.microsoft.com/office/drawing/2014/main" id="{4F24A002-AFDE-4034-85BE-CBF005AE923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41013" y="5408613"/>
              <a:ext cx="1525588" cy="1435100"/>
            </a:xfrm>
            <a:custGeom>
              <a:avLst/>
              <a:gdLst>
                <a:gd name="T0" fmla="*/ 0 w 321"/>
                <a:gd name="T1" fmla="*/ 302 h 302"/>
                <a:gd name="T2" fmla="*/ 321 w 321"/>
                <a:gd name="T3" fmla="*/ 0 h 302"/>
              </a:gdLst>
              <a:ahLst/>
              <a:cxnLst>
                <a:cxn ang="0">
                  <a:pos x="T0" y="T1"/>
                </a:cxn>
                <a:cxn ang="0">
                  <a:pos x="T2" y="T3"/>
                </a:cxn>
              </a:cxnLst>
              <a:rect l="0" t="0" r="r" b="b"/>
              <a:pathLst>
                <a:path w="321" h="302">
                  <a:moveTo>
                    <a:pt x="0" y="302"/>
                  </a:moveTo>
                  <a:cubicBezTo>
                    <a:pt x="114" y="210"/>
                    <a:pt x="223" y="109"/>
                    <a:pt x="321" y="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 name="Freeform 14">
              <a:extLst>
                <a:ext uri="{FF2B5EF4-FFF2-40B4-BE49-F238E27FC236}">
                  <a16:creationId xmlns:a16="http://schemas.microsoft.com/office/drawing/2014/main" id="{36F0721E-B4B0-4A6C-A92C-F8DE92D3AC0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1713" y="0"/>
              <a:ext cx="3244850" cy="6843713"/>
            </a:xfrm>
            <a:custGeom>
              <a:avLst/>
              <a:gdLst>
                <a:gd name="T0" fmla="*/ 683 w 683"/>
                <a:gd name="T1" fmla="*/ 0 h 1440"/>
                <a:gd name="T2" fmla="*/ 355 w 683"/>
                <a:gd name="T3" fmla="*/ 1440 h 1440"/>
              </a:gdLst>
              <a:ahLst/>
              <a:cxnLst>
                <a:cxn ang="0">
                  <a:pos x="T0" y="T1"/>
                </a:cxn>
                <a:cxn ang="0">
                  <a:pos x="T2" y="T3"/>
                </a:cxn>
              </a:cxnLst>
              <a:rect l="0" t="0" r="r" b="b"/>
              <a:pathLst>
                <a:path w="683" h="1440">
                  <a:moveTo>
                    <a:pt x="683" y="0"/>
                  </a:moveTo>
                  <a:cubicBezTo>
                    <a:pt x="258" y="256"/>
                    <a:pt x="0" y="1041"/>
                    <a:pt x="355" y="144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 name="Freeform 15">
              <a:extLst>
                <a:ext uri="{FF2B5EF4-FFF2-40B4-BE49-F238E27FC236}">
                  <a16:creationId xmlns:a16="http://schemas.microsoft.com/office/drawing/2014/main" id="{54D2DC98-69F8-4F2F-9D45-BDFFA5E2BBB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802938" y="5518150"/>
              <a:ext cx="1363663" cy="1325563"/>
            </a:xfrm>
            <a:custGeom>
              <a:avLst/>
              <a:gdLst>
                <a:gd name="T0" fmla="*/ 0 w 287"/>
                <a:gd name="T1" fmla="*/ 279 h 279"/>
                <a:gd name="T2" fmla="*/ 287 w 287"/>
                <a:gd name="T3" fmla="*/ 0 h 279"/>
              </a:gdLst>
              <a:ahLst/>
              <a:cxnLst>
                <a:cxn ang="0">
                  <a:pos x="T0" y="T1"/>
                </a:cxn>
                <a:cxn ang="0">
                  <a:pos x="T2" y="T3"/>
                </a:cxn>
              </a:cxnLst>
              <a:rect l="0" t="0" r="r" b="b"/>
              <a:pathLst>
                <a:path w="287" h="279">
                  <a:moveTo>
                    <a:pt x="0" y="279"/>
                  </a:moveTo>
                  <a:cubicBezTo>
                    <a:pt x="101" y="193"/>
                    <a:pt x="198" y="100"/>
                    <a:pt x="287" y="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 name="Freeform 16">
              <a:extLst>
                <a:ext uri="{FF2B5EF4-FFF2-40B4-BE49-F238E27FC236}">
                  <a16:creationId xmlns:a16="http://schemas.microsoft.com/office/drawing/2014/main" id="{0A636E33-DC38-40B9-B941-037E5D8603F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89000" y="0"/>
              <a:ext cx="3230563" cy="6843713"/>
            </a:xfrm>
            <a:custGeom>
              <a:avLst/>
              <a:gdLst>
                <a:gd name="T0" fmla="*/ 680 w 680"/>
                <a:gd name="T1" fmla="*/ 0 h 1440"/>
                <a:gd name="T2" fmla="*/ 337 w 680"/>
                <a:gd name="T3" fmla="*/ 1440 h 1440"/>
              </a:gdLst>
              <a:ahLst/>
              <a:cxnLst>
                <a:cxn ang="0">
                  <a:pos x="T0" y="T1"/>
                </a:cxn>
                <a:cxn ang="0">
                  <a:pos x="T2" y="T3"/>
                </a:cxn>
              </a:cxnLst>
              <a:rect l="0" t="0" r="r" b="b"/>
              <a:pathLst>
                <a:path w="680" h="1440">
                  <a:moveTo>
                    <a:pt x="680" y="0"/>
                  </a:moveTo>
                  <a:cubicBezTo>
                    <a:pt x="257" y="265"/>
                    <a:pt x="0" y="1026"/>
                    <a:pt x="337" y="144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 name="Freeform 17">
              <a:extLst>
                <a:ext uri="{FF2B5EF4-FFF2-40B4-BE49-F238E27FC236}">
                  <a16:creationId xmlns:a16="http://schemas.microsoft.com/office/drawing/2014/main" id="{03D30690-68C2-4AEC-9789-1495D97E194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79150" y="5694363"/>
              <a:ext cx="1187450" cy="1149350"/>
            </a:xfrm>
            <a:custGeom>
              <a:avLst/>
              <a:gdLst>
                <a:gd name="T0" fmla="*/ 0 w 250"/>
                <a:gd name="T1" fmla="*/ 242 h 242"/>
                <a:gd name="T2" fmla="*/ 250 w 250"/>
                <a:gd name="T3" fmla="*/ 0 h 242"/>
              </a:gdLst>
              <a:ahLst/>
              <a:cxnLst>
                <a:cxn ang="0">
                  <a:pos x="T0" y="T1"/>
                </a:cxn>
                <a:cxn ang="0">
                  <a:pos x="T2" y="T3"/>
                </a:cxn>
              </a:cxnLst>
              <a:rect l="0" t="0" r="r" b="b"/>
              <a:pathLst>
                <a:path w="250" h="242">
                  <a:moveTo>
                    <a:pt x="0" y="242"/>
                  </a:moveTo>
                  <a:cubicBezTo>
                    <a:pt x="88" y="166"/>
                    <a:pt x="172" y="85"/>
                    <a:pt x="250" y="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 name="Freeform 18">
              <a:extLst>
                <a:ext uri="{FF2B5EF4-FFF2-40B4-BE49-F238E27FC236}">
                  <a16:creationId xmlns:a16="http://schemas.microsoft.com/office/drawing/2014/main" id="{1020B1B9-821B-49FB-BDC9-57DA08CBC30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84188" y="0"/>
              <a:ext cx="3421063" cy="6843713"/>
            </a:xfrm>
            <a:custGeom>
              <a:avLst/>
              <a:gdLst>
                <a:gd name="T0" fmla="*/ 720 w 720"/>
                <a:gd name="T1" fmla="*/ 0 h 1440"/>
                <a:gd name="T2" fmla="*/ 362 w 720"/>
                <a:gd name="T3" fmla="*/ 1440 h 1440"/>
              </a:gdLst>
              <a:ahLst/>
              <a:cxnLst>
                <a:cxn ang="0">
                  <a:pos x="T0" y="T1"/>
                </a:cxn>
                <a:cxn ang="0">
                  <a:pos x="T2" y="T3"/>
                </a:cxn>
              </a:cxnLst>
              <a:rect l="0" t="0" r="r" b="b"/>
              <a:pathLst>
                <a:path w="720" h="1440">
                  <a:moveTo>
                    <a:pt x="720" y="0"/>
                  </a:moveTo>
                  <a:cubicBezTo>
                    <a:pt x="316" y="282"/>
                    <a:pt x="0" y="1018"/>
                    <a:pt x="362" y="144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 name="Freeform 19">
              <a:extLst>
                <a:ext uri="{FF2B5EF4-FFF2-40B4-BE49-F238E27FC236}">
                  <a16:creationId xmlns:a16="http://schemas.microsoft.com/office/drawing/2014/main" id="{720EDCE4-8B18-413F-989E-E79628E5AF1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87125" y="6049963"/>
              <a:ext cx="879475" cy="793750"/>
            </a:xfrm>
            <a:custGeom>
              <a:avLst/>
              <a:gdLst>
                <a:gd name="T0" fmla="*/ 0 w 185"/>
                <a:gd name="T1" fmla="*/ 167 h 167"/>
                <a:gd name="T2" fmla="*/ 185 w 185"/>
                <a:gd name="T3" fmla="*/ 0 h 167"/>
              </a:gdLst>
              <a:ahLst/>
              <a:cxnLst>
                <a:cxn ang="0">
                  <a:pos x="T0" y="T1"/>
                </a:cxn>
                <a:cxn ang="0">
                  <a:pos x="T2" y="T3"/>
                </a:cxn>
              </a:cxnLst>
              <a:rect l="0" t="0" r="r" b="b"/>
              <a:pathLst>
                <a:path w="185" h="167">
                  <a:moveTo>
                    <a:pt x="0" y="167"/>
                  </a:moveTo>
                  <a:cubicBezTo>
                    <a:pt x="63" y="114"/>
                    <a:pt x="125" y="58"/>
                    <a:pt x="185" y="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 name="Freeform 20">
              <a:extLst>
                <a:ext uri="{FF2B5EF4-FFF2-40B4-BE49-F238E27FC236}">
                  <a16:creationId xmlns:a16="http://schemas.microsoft.com/office/drawing/2014/main" id="{8563351E-0DDD-4FC8-8D0C-1E446E3C1B5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98488" y="0"/>
              <a:ext cx="2717800" cy="6843713"/>
            </a:xfrm>
            <a:custGeom>
              <a:avLst/>
              <a:gdLst>
                <a:gd name="T0" fmla="*/ 572 w 572"/>
                <a:gd name="T1" fmla="*/ 0 h 1440"/>
                <a:gd name="T2" fmla="*/ 164 w 572"/>
                <a:gd name="T3" fmla="*/ 1440 h 1440"/>
              </a:gdLst>
              <a:ahLst/>
              <a:cxnLst>
                <a:cxn ang="0">
                  <a:pos x="T0" y="T1"/>
                </a:cxn>
                <a:cxn ang="0">
                  <a:pos x="T2" y="T3"/>
                </a:cxn>
              </a:cxnLst>
              <a:rect l="0" t="0" r="r" b="b"/>
              <a:pathLst>
                <a:path w="572" h="1440">
                  <a:moveTo>
                    <a:pt x="572" y="0"/>
                  </a:moveTo>
                  <a:cubicBezTo>
                    <a:pt x="213" y="320"/>
                    <a:pt x="0" y="979"/>
                    <a:pt x="164" y="1440"/>
                  </a:cubicBezTo>
                </a:path>
              </a:pathLst>
            </a:custGeom>
            <a:noFill/>
            <a:ln w="12700" cap="flat">
              <a:solidFill>
                <a:schemeClr val="tx1">
                  <a:alpha val="15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 name="Freeform 21">
              <a:extLst>
                <a:ext uri="{FF2B5EF4-FFF2-40B4-BE49-F238E27FC236}">
                  <a16:creationId xmlns:a16="http://schemas.microsoft.com/office/drawing/2014/main" id="{15E8B705-64E7-4513-B3CB-BF46C35732B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61938" y="0"/>
              <a:ext cx="2944813" cy="6843713"/>
            </a:xfrm>
            <a:custGeom>
              <a:avLst/>
              <a:gdLst>
                <a:gd name="T0" fmla="*/ 620 w 620"/>
                <a:gd name="T1" fmla="*/ 0 h 1440"/>
                <a:gd name="T2" fmla="*/ 186 w 620"/>
                <a:gd name="T3" fmla="*/ 1440 h 1440"/>
              </a:gdLst>
              <a:ahLst/>
              <a:cxnLst>
                <a:cxn ang="0">
                  <a:pos x="T0" y="T1"/>
                </a:cxn>
                <a:cxn ang="0">
                  <a:pos x="T2" y="T3"/>
                </a:cxn>
              </a:cxnLst>
              <a:rect l="0" t="0" r="r" b="b"/>
              <a:pathLst>
                <a:path w="620" h="1440">
                  <a:moveTo>
                    <a:pt x="620" y="0"/>
                  </a:moveTo>
                  <a:cubicBezTo>
                    <a:pt x="248" y="325"/>
                    <a:pt x="0" y="960"/>
                    <a:pt x="186" y="1440"/>
                  </a:cubicBezTo>
                </a:path>
              </a:pathLst>
            </a:custGeom>
            <a:noFill/>
            <a:ln w="9525" cap="flat">
              <a:solidFill>
                <a:schemeClr val="tx1">
                  <a:alpha val="15000"/>
                </a:schemeClr>
              </a:solidFill>
              <a:prstDash val="lg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2" name="Freeform 22">
              <a:extLst>
                <a:ext uri="{FF2B5EF4-FFF2-40B4-BE49-F238E27FC236}">
                  <a16:creationId xmlns:a16="http://schemas.microsoft.com/office/drawing/2014/main" id="{30DAEE1C-EBB5-47F5-9E76-564FCFDBFC2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17513" y="0"/>
              <a:ext cx="2403475" cy="6843713"/>
            </a:xfrm>
            <a:custGeom>
              <a:avLst/>
              <a:gdLst>
                <a:gd name="T0" fmla="*/ 506 w 506"/>
                <a:gd name="T1" fmla="*/ 0 h 1440"/>
                <a:gd name="T2" fmla="*/ 171 w 506"/>
                <a:gd name="T3" fmla="*/ 1440 h 1440"/>
              </a:gdLst>
              <a:ahLst/>
              <a:cxnLst>
                <a:cxn ang="0">
                  <a:pos x="T0" y="T1"/>
                </a:cxn>
                <a:cxn ang="0">
                  <a:pos x="T2" y="T3"/>
                </a:cxn>
              </a:cxnLst>
              <a:rect l="0" t="0" r="r" b="b"/>
              <a:pathLst>
                <a:path w="506" h="1440">
                  <a:moveTo>
                    <a:pt x="506" y="0"/>
                  </a:moveTo>
                  <a:cubicBezTo>
                    <a:pt x="109" y="356"/>
                    <a:pt x="0" y="943"/>
                    <a:pt x="171" y="144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3" name="Freeform 23">
              <a:extLst>
                <a:ext uri="{FF2B5EF4-FFF2-40B4-BE49-F238E27FC236}">
                  <a16:creationId xmlns:a16="http://schemas.microsoft.com/office/drawing/2014/main" id="{EDB255E9-A3E2-4098-99A1-FE38FAD15DA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288" y="9525"/>
              <a:ext cx="1771650" cy="3198813"/>
            </a:xfrm>
            <a:custGeom>
              <a:avLst/>
              <a:gdLst>
                <a:gd name="T0" fmla="*/ 373 w 373"/>
                <a:gd name="T1" fmla="*/ 0 h 673"/>
                <a:gd name="T2" fmla="*/ 0 w 373"/>
                <a:gd name="T3" fmla="*/ 673 h 673"/>
              </a:gdLst>
              <a:ahLst/>
              <a:cxnLst>
                <a:cxn ang="0">
                  <a:pos x="T0" y="T1"/>
                </a:cxn>
                <a:cxn ang="0">
                  <a:pos x="T2" y="T3"/>
                </a:cxn>
              </a:cxnLst>
              <a:rect l="0" t="0" r="r" b="b"/>
              <a:pathLst>
                <a:path w="373" h="673">
                  <a:moveTo>
                    <a:pt x="373" y="0"/>
                  </a:moveTo>
                  <a:cubicBezTo>
                    <a:pt x="175" y="183"/>
                    <a:pt x="51" y="409"/>
                    <a:pt x="0" y="673"/>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4" name="Freeform 24">
              <a:extLst>
                <a:ext uri="{FF2B5EF4-FFF2-40B4-BE49-F238E27FC236}">
                  <a16:creationId xmlns:a16="http://schemas.microsoft.com/office/drawing/2014/main" id="{D2507F2A-27AF-4833-8273-5FC9A988639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63" y="6016625"/>
              <a:ext cx="214313" cy="827088"/>
            </a:xfrm>
            <a:custGeom>
              <a:avLst/>
              <a:gdLst>
                <a:gd name="T0" fmla="*/ 0 w 45"/>
                <a:gd name="T1" fmla="*/ 0 h 174"/>
                <a:gd name="T2" fmla="*/ 45 w 45"/>
                <a:gd name="T3" fmla="*/ 174 h 174"/>
              </a:gdLst>
              <a:ahLst/>
              <a:cxnLst>
                <a:cxn ang="0">
                  <a:pos x="T0" y="T1"/>
                </a:cxn>
                <a:cxn ang="0">
                  <a:pos x="T2" y="T3"/>
                </a:cxn>
              </a:cxnLst>
              <a:rect l="0" t="0" r="r" b="b"/>
              <a:pathLst>
                <a:path w="45" h="174">
                  <a:moveTo>
                    <a:pt x="0" y="0"/>
                  </a:moveTo>
                  <a:cubicBezTo>
                    <a:pt x="11" y="59"/>
                    <a:pt x="26" y="118"/>
                    <a:pt x="45" y="174"/>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5" name="Freeform 25">
              <a:extLst>
                <a:ext uri="{FF2B5EF4-FFF2-40B4-BE49-F238E27FC236}">
                  <a16:creationId xmlns:a16="http://schemas.microsoft.com/office/drawing/2014/main" id="{8DFB8904-0CB8-45AD-ABD2-F7A582365E8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288" y="0"/>
              <a:ext cx="1562100" cy="2228850"/>
            </a:xfrm>
            <a:custGeom>
              <a:avLst/>
              <a:gdLst>
                <a:gd name="T0" fmla="*/ 329 w 329"/>
                <a:gd name="T1" fmla="*/ 0 h 469"/>
                <a:gd name="T2" fmla="*/ 0 w 329"/>
                <a:gd name="T3" fmla="*/ 469 h 469"/>
              </a:gdLst>
              <a:ahLst/>
              <a:cxnLst>
                <a:cxn ang="0">
                  <a:pos x="T0" y="T1"/>
                </a:cxn>
                <a:cxn ang="0">
                  <a:pos x="T2" y="T3"/>
                </a:cxn>
              </a:cxnLst>
              <a:rect l="0" t="0" r="r" b="b"/>
              <a:pathLst>
                <a:path w="329" h="469">
                  <a:moveTo>
                    <a:pt x="329" y="0"/>
                  </a:moveTo>
                  <a:cubicBezTo>
                    <a:pt x="189" y="133"/>
                    <a:pt x="69" y="288"/>
                    <a:pt x="0" y="469"/>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2" name="Title 1">
            <a:extLst>
              <a:ext uri="{FF2B5EF4-FFF2-40B4-BE49-F238E27FC236}">
                <a16:creationId xmlns:a16="http://schemas.microsoft.com/office/drawing/2014/main" id="{F769765F-9F80-A040-9F82-2A196D3B9091}"/>
              </a:ext>
            </a:extLst>
          </p:cNvPr>
          <p:cNvSpPr>
            <a:spLocks noGrp="1"/>
          </p:cNvSpPr>
          <p:nvPr>
            <p:ph type="title"/>
          </p:nvPr>
        </p:nvSpPr>
        <p:spPr>
          <a:xfrm>
            <a:off x="1759287" y="798881"/>
            <a:ext cx="8673427" cy="1048945"/>
          </a:xfrm>
        </p:spPr>
        <p:txBody>
          <a:bodyPr>
            <a:normAutofit/>
          </a:bodyPr>
          <a:lstStyle/>
          <a:p>
            <a:r>
              <a:rPr lang="en-US">
                <a:solidFill>
                  <a:schemeClr val="tx1"/>
                </a:solidFill>
              </a:rPr>
              <a:t>Presentation Goals</a:t>
            </a:r>
          </a:p>
        </p:txBody>
      </p:sp>
      <p:sp>
        <p:nvSpPr>
          <p:cNvPr id="4" name="Slide Number Placeholder 3">
            <a:extLst>
              <a:ext uri="{FF2B5EF4-FFF2-40B4-BE49-F238E27FC236}">
                <a16:creationId xmlns:a16="http://schemas.microsoft.com/office/drawing/2014/main" id="{D4540999-0D1D-F143-A844-1936812BB735}"/>
              </a:ext>
            </a:extLst>
          </p:cNvPr>
          <p:cNvSpPr>
            <a:spLocks noGrp="1"/>
          </p:cNvSpPr>
          <p:nvPr>
            <p:ph type="sldNum" sz="quarter" idx="12"/>
          </p:nvPr>
        </p:nvSpPr>
        <p:spPr>
          <a:xfrm>
            <a:off x="10469880" y="320040"/>
            <a:ext cx="914400" cy="320040"/>
          </a:xfrm>
        </p:spPr>
        <p:txBody>
          <a:bodyPr>
            <a:normAutofit/>
          </a:bodyPr>
          <a:lstStyle/>
          <a:p>
            <a:pPr>
              <a:spcAft>
                <a:spcPts val="600"/>
              </a:spcAft>
            </a:pPr>
            <a:fld id="{E6E5AD94-8CD5-9A4B-B9F7-1A29B6665B22}" type="slidenum">
              <a:rPr lang="en-US" smtClean="0"/>
              <a:pPr>
                <a:spcAft>
                  <a:spcPts val="600"/>
                </a:spcAft>
              </a:pPr>
              <a:t>2</a:t>
            </a:fld>
            <a:endParaRPr lang="en-US"/>
          </a:p>
        </p:txBody>
      </p:sp>
      <p:graphicFrame>
        <p:nvGraphicFramePr>
          <p:cNvPr id="6" name="Content Placeholder 2">
            <a:extLst>
              <a:ext uri="{FF2B5EF4-FFF2-40B4-BE49-F238E27FC236}">
                <a16:creationId xmlns:a16="http://schemas.microsoft.com/office/drawing/2014/main" id="{0DA0AECE-D2C6-43FF-9904-D12CB1085E81}"/>
              </a:ext>
            </a:extLst>
          </p:cNvPr>
          <p:cNvGraphicFramePr>
            <a:graphicFrameLocks noGrp="1"/>
          </p:cNvGraphicFramePr>
          <p:nvPr>
            <p:ph idx="1"/>
            <p:extLst>
              <p:ext uri="{D42A27DB-BD31-4B8C-83A1-F6EECF244321}">
                <p14:modId xmlns:p14="http://schemas.microsoft.com/office/powerpoint/2010/main" val="3536221986"/>
              </p:ext>
            </p:extLst>
          </p:nvPr>
        </p:nvGraphicFramePr>
        <p:xfrm>
          <a:off x="807722" y="1990976"/>
          <a:ext cx="10576558" cy="417546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898633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D490819-5666-421A-BA38-5BB7F760B6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545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8FDFAB5E-BFB6-4290-9F06-1AD4E52A3DF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14FA43FA-82AD-4E41-A5A7-32F0F9DAA7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2" name="Freeform 6">
              <a:extLst>
                <a:ext uri="{FF2B5EF4-FFF2-40B4-BE49-F238E27FC236}">
                  <a16:creationId xmlns:a16="http://schemas.microsoft.com/office/drawing/2014/main" id="{C3C34A1E-706E-4DB7-891E-6FB4762411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6E55BE0F-8EA7-4F30-B3FD-8F6DD29BA2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C9F415B-574B-4647-BD72-F211EA3FA7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CDD98CAF-1BC1-4BD6-AAD2-68EBF8D8B2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FF6CBDDA-3893-44B9-86D9-F1F38D4B5F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5FEF4109-DC7B-4C15-9C2D-53A69A120C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140DAA94-BB0A-4185-97AF-CB63182E85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114C7C3A-04DD-4CC1-A272-F2578FE23C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4AA1C8D2-B988-4C8F-97B7-229630F2AD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D5621FCD-0E62-4332-965D-80FA0EF809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1E7C9B8-4AA1-43A1-A547-785A413952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01F4C519-3639-48B7-A720-466A40BF17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939AFA97-19A9-4DA4-A478-A3E31B83B4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901126FE-0E00-4313-BDE9-CF2C04D96B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1D31F0FA-D603-49E8-B72E-7665CF9A5D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rgbClr val="FFFFFF">
                  <a:alpha val="35000"/>
                </a:srgb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28C24D97-A4EA-4764-AEE5-61C0892F66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rgbClr val="FFFFFF">
                  <a:alpha val="35000"/>
                </a:srgb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C6B724DA-22AE-4918-B782-3E7CD48583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9F6E83DB-ADF8-409A-95CF-41BE0E028F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C83EE84C-89F7-406E-959C-8E3518D3E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209B50F9-709E-4054-AD5F-814AD7459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E83B828-C6AB-DE4B-9415-697B398FF991}"/>
              </a:ext>
            </a:extLst>
          </p:cNvPr>
          <p:cNvSpPr>
            <a:spLocks noGrp="1"/>
          </p:cNvSpPr>
          <p:nvPr>
            <p:ph type="title"/>
          </p:nvPr>
        </p:nvSpPr>
        <p:spPr>
          <a:xfrm>
            <a:off x="807720" y="960120"/>
            <a:ext cx="3988993" cy="4171278"/>
          </a:xfrm>
        </p:spPr>
        <p:txBody>
          <a:bodyPr>
            <a:normAutofit/>
          </a:bodyPr>
          <a:lstStyle/>
          <a:p>
            <a:r>
              <a:rPr lang="en-US" sz="5400" dirty="0">
                <a:solidFill>
                  <a:schemeClr val="tx1"/>
                </a:solidFill>
              </a:rPr>
              <a:t>And/Or: Example</a:t>
            </a:r>
          </a:p>
        </p:txBody>
      </p:sp>
      <p:pic>
        <p:nvPicPr>
          <p:cNvPr id="6" name="Picture 5" descr="A screenshot of a cell phone&#10;&#10;Description automatically generated">
            <a:extLst>
              <a:ext uri="{FF2B5EF4-FFF2-40B4-BE49-F238E27FC236}">
                <a16:creationId xmlns:a16="http://schemas.microsoft.com/office/drawing/2014/main" id="{08600FFA-D10C-DB45-9276-BA90590CF87B}"/>
              </a:ext>
            </a:extLst>
          </p:cNvPr>
          <p:cNvPicPr>
            <a:picLocks noChangeAspect="1"/>
          </p:cNvPicPr>
          <p:nvPr/>
        </p:nvPicPr>
        <p:blipFill>
          <a:blip r:embed="rId3"/>
          <a:stretch>
            <a:fillRect/>
          </a:stretch>
        </p:blipFill>
        <p:spPr>
          <a:xfrm>
            <a:off x="4982451" y="767551"/>
            <a:ext cx="8299000" cy="4729168"/>
          </a:xfrm>
          <a:prstGeom prst="rect">
            <a:avLst/>
          </a:prstGeom>
        </p:spPr>
      </p:pic>
      <p:sp>
        <p:nvSpPr>
          <p:cNvPr id="7" name="Slide Number Placeholder 6">
            <a:extLst>
              <a:ext uri="{FF2B5EF4-FFF2-40B4-BE49-F238E27FC236}">
                <a16:creationId xmlns:a16="http://schemas.microsoft.com/office/drawing/2014/main" id="{3B5521AA-9D37-D549-BBFE-BA5BDF939CDA}"/>
              </a:ext>
            </a:extLst>
          </p:cNvPr>
          <p:cNvSpPr>
            <a:spLocks noGrp="1"/>
          </p:cNvSpPr>
          <p:nvPr>
            <p:ph type="sldNum" sz="quarter" idx="12"/>
          </p:nvPr>
        </p:nvSpPr>
        <p:spPr/>
        <p:txBody>
          <a:bodyPr/>
          <a:lstStyle/>
          <a:p>
            <a:fld id="{E6E5AD94-8CD5-9A4B-B9F7-1A29B6665B22}" type="slidenum">
              <a:rPr lang="en-US" smtClean="0"/>
              <a:t>20</a:t>
            </a:fld>
            <a:endParaRPr lang="en-US"/>
          </a:p>
        </p:txBody>
      </p:sp>
    </p:spTree>
    <p:extLst>
      <p:ext uri="{BB962C8B-B14F-4D97-AF65-F5344CB8AC3E}">
        <p14:creationId xmlns:p14="http://schemas.microsoft.com/office/powerpoint/2010/main" val="29551232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D490819-5666-421A-BA38-5BB7F760B6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545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8FDFAB5E-BFB6-4290-9F06-1AD4E52A3DF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14FA43FA-82AD-4E41-A5A7-32F0F9DAA7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2" name="Freeform 6">
              <a:extLst>
                <a:ext uri="{FF2B5EF4-FFF2-40B4-BE49-F238E27FC236}">
                  <a16:creationId xmlns:a16="http://schemas.microsoft.com/office/drawing/2014/main" id="{C3C34A1E-706E-4DB7-891E-6FB4762411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6E55BE0F-8EA7-4F30-B3FD-8F6DD29BA2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C9F415B-574B-4647-BD72-F211EA3FA7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CDD98CAF-1BC1-4BD6-AAD2-68EBF8D8B2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FF6CBDDA-3893-44B9-86D9-F1F38D4B5F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5FEF4109-DC7B-4C15-9C2D-53A69A120C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140DAA94-BB0A-4185-97AF-CB63182E85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114C7C3A-04DD-4CC1-A272-F2578FE23C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4AA1C8D2-B988-4C8F-97B7-229630F2AD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D5621FCD-0E62-4332-965D-80FA0EF809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1E7C9B8-4AA1-43A1-A547-785A413952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01F4C519-3639-48B7-A720-466A40BF17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939AFA97-19A9-4DA4-A478-A3E31B83B4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901126FE-0E00-4313-BDE9-CF2C04D96B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1D31F0FA-D603-49E8-B72E-7665CF9A5D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rgbClr val="FFFFFF">
                  <a:alpha val="35000"/>
                </a:srgb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28C24D97-A4EA-4764-AEE5-61C0892F66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rgbClr val="FFFFFF">
                  <a:alpha val="35000"/>
                </a:srgb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C6B724DA-22AE-4918-B782-3E7CD48583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9F6E83DB-ADF8-409A-95CF-41BE0E028F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C83EE84C-89F7-406E-959C-8E3518D3E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209B50F9-709E-4054-AD5F-814AD7459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E83B828-C6AB-DE4B-9415-697B398FF991}"/>
              </a:ext>
            </a:extLst>
          </p:cNvPr>
          <p:cNvSpPr>
            <a:spLocks noGrp="1"/>
          </p:cNvSpPr>
          <p:nvPr>
            <p:ph type="title"/>
          </p:nvPr>
        </p:nvSpPr>
        <p:spPr>
          <a:xfrm>
            <a:off x="807720" y="960120"/>
            <a:ext cx="3988993" cy="4171278"/>
          </a:xfrm>
        </p:spPr>
        <p:txBody>
          <a:bodyPr>
            <a:normAutofit/>
          </a:bodyPr>
          <a:lstStyle/>
          <a:p>
            <a:pPr algn="l"/>
            <a:r>
              <a:rPr lang="en-US" sz="5400" dirty="0">
                <a:solidFill>
                  <a:schemeClr val="tx1"/>
                </a:solidFill>
              </a:rPr>
              <a:t>R Classes</a:t>
            </a:r>
          </a:p>
        </p:txBody>
      </p:sp>
      <p:sp>
        <p:nvSpPr>
          <p:cNvPr id="3" name="Content Placeholder 2">
            <a:extLst>
              <a:ext uri="{FF2B5EF4-FFF2-40B4-BE49-F238E27FC236}">
                <a16:creationId xmlns:a16="http://schemas.microsoft.com/office/drawing/2014/main" id="{2C56761F-9296-1D4B-AA49-A92FDCBAC455}"/>
              </a:ext>
            </a:extLst>
          </p:cNvPr>
          <p:cNvSpPr>
            <a:spLocks noGrp="1"/>
          </p:cNvSpPr>
          <p:nvPr>
            <p:ph idx="1"/>
          </p:nvPr>
        </p:nvSpPr>
        <p:spPr>
          <a:xfrm>
            <a:off x="5118447" y="960120"/>
            <a:ext cx="6281873" cy="4171278"/>
          </a:xfrm>
        </p:spPr>
        <p:txBody>
          <a:bodyPr>
            <a:normAutofit/>
          </a:bodyPr>
          <a:lstStyle/>
          <a:p>
            <a:r>
              <a:rPr lang="en-US" dirty="0"/>
              <a:t>What is a class?</a:t>
            </a:r>
          </a:p>
          <a:p>
            <a:pPr lvl="1"/>
            <a:r>
              <a:rPr lang="en-US" sz="1800" dirty="0"/>
              <a:t>Implicit object meta information</a:t>
            </a:r>
          </a:p>
          <a:p>
            <a:pPr lvl="1"/>
            <a:r>
              <a:rPr lang="en-US" sz="1800" dirty="0"/>
              <a:t>Alters how functions can/will treat the data</a:t>
            </a:r>
          </a:p>
          <a:p>
            <a:r>
              <a:rPr lang="en-US" dirty="0"/>
              <a:t>Why does this matter?</a:t>
            </a:r>
          </a:p>
          <a:p>
            <a:pPr lvl="1"/>
            <a:r>
              <a:rPr lang="en-US" sz="1800" dirty="0"/>
              <a:t>Troubleshooting and running functions!</a:t>
            </a:r>
          </a:p>
          <a:p>
            <a:r>
              <a:rPr lang="en-US" dirty="0"/>
              <a:t>What are the core classes in R?</a:t>
            </a:r>
          </a:p>
          <a:p>
            <a:pPr lvl="1"/>
            <a:r>
              <a:rPr lang="en-US" sz="1800" dirty="0"/>
              <a:t>Character, factor, numeric (integer or double) logical, </a:t>
            </a:r>
            <a:r>
              <a:rPr lang="en-US" sz="1800" dirty="0">
                <a:solidFill>
                  <a:schemeClr val="bg2">
                    <a:lumMod val="75000"/>
                  </a:schemeClr>
                </a:solidFill>
              </a:rPr>
              <a:t>raw, complex</a:t>
            </a:r>
          </a:p>
          <a:p>
            <a:pPr lvl="1"/>
            <a:r>
              <a:rPr lang="en-US" sz="1800" dirty="0"/>
              <a:t>Check classes with class()</a:t>
            </a:r>
          </a:p>
        </p:txBody>
      </p:sp>
      <p:sp>
        <p:nvSpPr>
          <p:cNvPr id="4" name="Slide Number Placeholder 3">
            <a:extLst>
              <a:ext uri="{FF2B5EF4-FFF2-40B4-BE49-F238E27FC236}">
                <a16:creationId xmlns:a16="http://schemas.microsoft.com/office/drawing/2014/main" id="{56A85250-613F-4C4E-AAA6-30D5F8382FA7}"/>
              </a:ext>
            </a:extLst>
          </p:cNvPr>
          <p:cNvSpPr>
            <a:spLocks noGrp="1"/>
          </p:cNvSpPr>
          <p:nvPr>
            <p:ph type="sldNum" sz="quarter" idx="12"/>
          </p:nvPr>
        </p:nvSpPr>
        <p:spPr/>
        <p:txBody>
          <a:bodyPr/>
          <a:lstStyle/>
          <a:p>
            <a:fld id="{E6E5AD94-8CD5-9A4B-B9F7-1A29B6665B22}" type="slidenum">
              <a:rPr lang="en-US" smtClean="0"/>
              <a:t>21</a:t>
            </a:fld>
            <a:endParaRPr lang="en-US"/>
          </a:p>
        </p:txBody>
      </p:sp>
    </p:spTree>
    <p:extLst>
      <p:ext uri="{BB962C8B-B14F-4D97-AF65-F5344CB8AC3E}">
        <p14:creationId xmlns:p14="http://schemas.microsoft.com/office/powerpoint/2010/main" val="33148776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1CAA4FD-825E-FF42-85AC-542DB00B678F}"/>
              </a:ext>
            </a:extLst>
          </p:cNvPr>
          <p:cNvSpPr/>
          <p:nvPr/>
        </p:nvSpPr>
        <p:spPr>
          <a:xfrm>
            <a:off x="5147569" y="1986353"/>
            <a:ext cx="5457824" cy="3273935"/>
          </a:xfrm>
          <a:prstGeom prst="rect">
            <a:avLst/>
          </a:prstGeom>
          <a:solidFill>
            <a:schemeClr val="accent2">
              <a:lumMod val="60000"/>
              <a:lumOff val="4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7D490819-5666-421A-BA38-5BB7F760B6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545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8FDFAB5E-BFB6-4290-9F06-1AD4E52A3DF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14FA43FA-82AD-4E41-A5A7-32F0F9DAA7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2" name="Freeform 6">
              <a:extLst>
                <a:ext uri="{FF2B5EF4-FFF2-40B4-BE49-F238E27FC236}">
                  <a16:creationId xmlns:a16="http://schemas.microsoft.com/office/drawing/2014/main" id="{C3C34A1E-706E-4DB7-891E-6FB4762411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6E55BE0F-8EA7-4F30-B3FD-8F6DD29BA2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C9F415B-574B-4647-BD72-F211EA3FA7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CDD98CAF-1BC1-4BD6-AAD2-68EBF8D8B2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FF6CBDDA-3893-44B9-86D9-F1F38D4B5F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5FEF4109-DC7B-4C15-9C2D-53A69A120C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140DAA94-BB0A-4185-97AF-CB63182E85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114C7C3A-04DD-4CC1-A272-F2578FE23C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4AA1C8D2-B988-4C8F-97B7-229630F2AD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D5621FCD-0E62-4332-965D-80FA0EF809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1E7C9B8-4AA1-43A1-A547-785A413952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01F4C519-3639-48B7-A720-466A40BF17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939AFA97-19A9-4DA4-A478-A3E31B83B4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901126FE-0E00-4313-BDE9-CF2C04D96B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1D31F0FA-D603-49E8-B72E-7665CF9A5D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rgbClr val="FFFFFF">
                  <a:alpha val="35000"/>
                </a:srgb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28C24D97-A4EA-4764-AEE5-61C0892F66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rgbClr val="FFFFFF">
                  <a:alpha val="35000"/>
                </a:srgb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C6B724DA-22AE-4918-B782-3E7CD48583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9F6E83DB-ADF8-409A-95CF-41BE0E028F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C83EE84C-89F7-406E-959C-8E3518D3E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209B50F9-709E-4054-AD5F-814AD7459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E83B828-C6AB-DE4B-9415-697B398FF991}"/>
              </a:ext>
            </a:extLst>
          </p:cNvPr>
          <p:cNvSpPr>
            <a:spLocks noGrp="1"/>
          </p:cNvSpPr>
          <p:nvPr>
            <p:ph type="title"/>
          </p:nvPr>
        </p:nvSpPr>
        <p:spPr>
          <a:xfrm>
            <a:off x="807720" y="960120"/>
            <a:ext cx="3988993" cy="4171278"/>
          </a:xfrm>
        </p:spPr>
        <p:txBody>
          <a:bodyPr>
            <a:normAutofit/>
          </a:bodyPr>
          <a:lstStyle/>
          <a:p>
            <a:r>
              <a:rPr lang="en-US" sz="5400" dirty="0">
                <a:solidFill>
                  <a:schemeClr val="tx1"/>
                </a:solidFill>
              </a:rPr>
              <a:t>R Classes: Atomic Hierarchy</a:t>
            </a:r>
          </a:p>
        </p:txBody>
      </p:sp>
      <p:pic>
        <p:nvPicPr>
          <p:cNvPr id="5" name="Content Placeholder 4" descr="A close up of a logo&#10;&#10;Description automatically generated">
            <a:extLst>
              <a:ext uri="{FF2B5EF4-FFF2-40B4-BE49-F238E27FC236}">
                <a16:creationId xmlns:a16="http://schemas.microsoft.com/office/drawing/2014/main" id="{B6E1CB16-69D4-6145-8063-BC312467072A}"/>
              </a:ext>
            </a:extLst>
          </p:cNvPr>
          <p:cNvPicPr>
            <a:picLocks noGrp="1" noChangeAspect="1"/>
          </p:cNvPicPr>
          <p:nvPr>
            <p:ph idx="1"/>
          </p:nvPr>
        </p:nvPicPr>
        <p:blipFill>
          <a:blip r:embed="rId3"/>
          <a:stretch>
            <a:fillRect/>
          </a:stretch>
        </p:blipFill>
        <p:spPr>
          <a:xfrm>
            <a:off x="5168901" y="884815"/>
            <a:ext cx="5279626" cy="4114223"/>
          </a:xfrm>
        </p:spPr>
      </p:pic>
      <p:sp>
        <p:nvSpPr>
          <p:cNvPr id="6" name="Rectangle 5">
            <a:extLst>
              <a:ext uri="{FF2B5EF4-FFF2-40B4-BE49-F238E27FC236}">
                <a16:creationId xmlns:a16="http://schemas.microsoft.com/office/drawing/2014/main" id="{CF86C079-17DE-E54E-8035-1258D8D8DCB7}"/>
              </a:ext>
            </a:extLst>
          </p:cNvPr>
          <p:cNvSpPr/>
          <p:nvPr/>
        </p:nvSpPr>
        <p:spPr>
          <a:xfrm>
            <a:off x="5258000" y="4266075"/>
            <a:ext cx="5236963" cy="865323"/>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36EC91C-C568-0847-88F2-BDDF1DCCB209}"/>
              </a:ext>
            </a:extLst>
          </p:cNvPr>
          <p:cNvSpPr/>
          <p:nvPr/>
        </p:nvSpPr>
        <p:spPr>
          <a:xfrm>
            <a:off x="6590581" y="3421856"/>
            <a:ext cx="2173857" cy="1577182"/>
          </a:xfrm>
          <a:prstGeom prst="rect">
            <a:avLst/>
          </a:prstGeom>
          <a:solidFill>
            <a:schemeClr val="accent4">
              <a:lumMod val="60000"/>
              <a:lumOff val="4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EF95AFCC-5D97-2841-8884-D356B91A3E69}"/>
              </a:ext>
            </a:extLst>
          </p:cNvPr>
          <p:cNvSpPr/>
          <p:nvPr/>
        </p:nvSpPr>
        <p:spPr>
          <a:xfrm>
            <a:off x="5115897" y="2012867"/>
            <a:ext cx="5436492" cy="3145045"/>
          </a:xfrm>
          <a:prstGeom prst="rect">
            <a:avLst/>
          </a:prstGeom>
          <a:solidFill>
            <a:schemeClr val="accent2">
              <a:lumMod val="60000"/>
              <a:lumOff val="4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A97C352A-0C3F-7E42-A902-51E0BEDF0995}"/>
              </a:ext>
            </a:extLst>
          </p:cNvPr>
          <p:cNvSpPr>
            <a:spLocks noGrp="1"/>
          </p:cNvSpPr>
          <p:nvPr>
            <p:ph type="sldNum" sz="quarter" idx="12"/>
          </p:nvPr>
        </p:nvSpPr>
        <p:spPr/>
        <p:txBody>
          <a:bodyPr/>
          <a:lstStyle/>
          <a:p>
            <a:fld id="{E6E5AD94-8CD5-9A4B-B9F7-1A29B6665B22}" type="slidenum">
              <a:rPr lang="en-US" smtClean="0"/>
              <a:t>22</a:t>
            </a:fld>
            <a:endParaRPr lang="en-US"/>
          </a:p>
        </p:txBody>
      </p:sp>
      <p:sp>
        <p:nvSpPr>
          <p:cNvPr id="4" name="Striped Right Arrow 3">
            <a:extLst>
              <a:ext uri="{FF2B5EF4-FFF2-40B4-BE49-F238E27FC236}">
                <a16:creationId xmlns:a16="http://schemas.microsoft.com/office/drawing/2014/main" id="{76E6EEE7-5BA5-C74E-9976-EBEB8C397132}"/>
              </a:ext>
            </a:extLst>
          </p:cNvPr>
          <p:cNvSpPr/>
          <p:nvPr/>
        </p:nvSpPr>
        <p:spPr>
          <a:xfrm rot="10800000">
            <a:off x="5808533" y="5179791"/>
            <a:ext cx="4135896" cy="558670"/>
          </a:xfrm>
          <a:prstGeom prst="stripedRightArrow">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91DEC9C4-D028-4044-B819-5C123A1D88FD}"/>
              </a:ext>
            </a:extLst>
          </p:cNvPr>
          <p:cNvSpPr txBox="1"/>
          <p:nvPr/>
        </p:nvSpPr>
        <p:spPr>
          <a:xfrm>
            <a:off x="10302386" y="5193911"/>
            <a:ext cx="1012457" cy="923330"/>
          </a:xfrm>
          <a:prstGeom prst="rect">
            <a:avLst/>
          </a:prstGeom>
          <a:noFill/>
        </p:spPr>
        <p:txBody>
          <a:bodyPr wrap="none" rtlCol="0">
            <a:spAutoFit/>
          </a:bodyPr>
          <a:lstStyle/>
          <a:p>
            <a:pPr algn="ctr"/>
            <a:r>
              <a:rPr lang="en-US" dirty="0"/>
              <a:t>Least </a:t>
            </a:r>
          </a:p>
          <a:p>
            <a:r>
              <a:rPr lang="en-US" dirty="0"/>
              <a:t>specific</a:t>
            </a:r>
          </a:p>
          <a:p>
            <a:endParaRPr lang="en-US" dirty="0"/>
          </a:p>
        </p:txBody>
      </p:sp>
      <p:sp>
        <p:nvSpPr>
          <p:cNvPr id="35" name="TextBox 34">
            <a:extLst>
              <a:ext uri="{FF2B5EF4-FFF2-40B4-BE49-F238E27FC236}">
                <a16:creationId xmlns:a16="http://schemas.microsoft.com/office/drawing/2014/main" id="{C509D32D-F51A-684C-8E10-97F2249B1AFC}"/>
              </a:ext>
            </a:extLst>
          </p:cNvPr>
          <p:cNvSpPr txBox="1"/>
          <p:nvPr/>
        </p:nvSpPr>
        <p:spPr>
          <a:xfrm>
            <a:off x="4534085" y="5208222"/>
            <a:ext cx="1012457" cy="646331"/>
          </a:xfrm>
          <a:prstGeom prst="rect">
            <a:avLst/>
          </a:prstGeom>
          <a:noFill/>
        </p:spPr>
        <p:txBody>
          <a:bodyPr wrap="none" rtlCol="0">
            <a:spAutoFit/>
          </a:bodyPr>
          <a:lstStyle/>
          <a:p>
            <a:pPr algn="ctr"/>
            <a:r>
              <a:rPr lang="en-US" dirty="0"/>
              <a:t>Most</a:t>
            </a:r>
          </a:p>
          <a:p>
            <a:pPr algn="ctr"/>
            <a:r>
              <a:rPr lang="en-US" dirty="0"/>
              <a:t>specific</a:t>
            </a:r>
          </a:p>
        </p:txBody>
      </p:sp>
    </p:spTree>
    <p:extLst>
      <p:ext uri="{BB962C8B-B14F-4D97-AF65-F5344CB8AC3E}">
        <p14:creationId xmlns:p14="http://schemas.microsoft.com/office/powerpoint/2010/main" val="36240026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D490819-5666-421A-BA38-5BB7F760B6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545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grpSp>
        <p:nvGrpSpPr>
          <p:cNvPr id="10" name="Group 9">
            <a:extLst>
              <a:ext uri="{FF2B5EF4-FFF2-40B4-BE49-F238E27FC236}">
                <a16:creationId xmlns:a16="http://schemas.microsoft.com/office/drawing/2014/main" id="{8FDFAB5E-BFB6-4290-9F06-1AD4E52A3DF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14FA43FA-82AD-4E41-A5A7-32F0F9DAA7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Rockwell" panose="02060603020205020403"/>
                <a:ea typeface="+mn-ea"/>
                <a:cs typeface="+mn-cs"/>
              </a:endParaRPr>
            </a:p>
          </p:txBody>
        </p:sp>
        <p:sp>
          <p:nvSpPr>
            <p:cNvPr id="12" name="Freeform 6">
              <a:extLst>
                <a:ext uri="{FF2B5EF4-FFF2-40B4-BE49-F238E27FC236}">
                  <a16:creationId xmlns:a16="http://schemas.microsoft.com/office/drawing/2014/main" id="{C3C34A1E-706E-4DB7-891E-6FB4762411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6E55BE0F-8EA7-4F30-B3FD-8F6DD29BA2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C9F415B-574B-4647-BD72-F211EA3FA7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CDD98CAF-1BC1-4BD6-AAD2-68EBF8D8B2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FF6CBDDA-3893-44B9-86D9-F1F38D4B5F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5FEF4109-DC7B-4C15-9C2D-53A69A120C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140DAA94-BB0A-4185-97AF-CB63182E85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114C7C3A-04DD-4CC1-A272-F2578FE23C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4AA1C8D2-B988-4C8F-97B7-229630F2AD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D5621FCD-0E62-4332-965D-80FA0EF809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1E7C9B8-4AA1-43A1-A547-785A413952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01F4C519-3639-48B7-A720-466A40BF17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939AFA97-19A9-4DA4-A478-A3E31B83B4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901126FE-0E00-4313-BDE9-CF2C04D96B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1D31F0FA-D603-49E8-B72E-7665CF9A5D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rgbClr val="FFFFFF">
                  <a:alpha val="35000"/>
                </a:srgb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28C24D97-A4EA-4764-AEE5-61C0892F66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rgbClr val="FFFFFF">
                  <a:alpha val="35000"/>
                </a:srgb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C6B724DA-22AE-4918-B782-3E7CD48583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9F6E83DB-ADF8-409A-95CF-41BE0E028F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C83EE84C-89F7-406E-959C-8E3518D3E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209B50F9-709E-4054-AD5F-814AD7459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sp>
        <p:nvSpPr>
          <p:cNvPr id="2" name="Title 1">
            <a:extLst>
              <a:ext uri="{FF2B5EF4-FFF2-40B4-BE49-F238E27FC236}">
                <a16:creationId xmlns:a16="http://schemas.microsoft.com/office/drawing/2014/main" id="{7E83B828-C6AB-DE4B-9415-697B398FF991}"/>
              </a:ext>
            </a:extLst>
          </p:cNvPr>
          <p:cNvSpPr>
            <a:spLocks noGrp="1"/>
          </p:cNvSpPr>
          <p:nvPr>
            <p:ph type="title"/>
          </p:nvPr>
        </p:nvSpPr>
        <p:spPr>
          <a:xfrm>
            <a:off x="807720" y="960120"/>
            <a:ext cx="3988993" cy="4171278"/>
          </a:xfrm>
        </p:spPr>
        <p:txBody>
          <a:bodyPr>
            <a:normAutofit/>
          </a:bodyPr>
          <a:lstStyle/>
          <a:p>
            <a:r>
              <a:rPr lang="en-US" sz="5400" dirty="0">
                <a:solidFill>
                  <a:schemeClr val="tx1"/>
                </a:solidFill>
              </a:rPr>
              <a:t>R Classes: </a:t>
            </a:r>
            <a:r>
              <a:rPr lang="en-US" sz="5400" dirty="0" err="1">
                <a:solidFill>
                  <a:schemeClr val="tx1"/>
                </a:solidFill>
              </a:rPr>
              <a:t>Logicals</a:t>
            </a:r>
            <a:endParaRPr lang="en-US" sz="5400" dirty="0">
              <a:solidFill>
                <a:schemeClr val="tx1"/>
              </a:solidFill>
            </a:endParaRPr>
          </a:p>
        </p:txBody>
      </p:sp>
      <p:sp>
        <p:nvSpPr>
          <p:cNvPr id="3" name="Content Placeholder 2">
            <a:extLst>
              <a:ext uri="{FF2B5EF4-FFF2-40B4-BE49-F238E27FC236}">
                <a16:creationId xmlns:a16="http://schemas.microsoft.com/office/drawing/2014/main" id="{2C56761F-9296-1D4B-AA49-A92FDCBAC455}"/>
              </a:ext>
            </a:extLst>
          </p:cNvPr>
          <p:cNvSpPr>
            <a:spLocks noGrp="1"/>
          </p:cNvSpPr>
          <p:nvPr>
            <p:ph idx="1"/>
          </p:nvPr>
        </p:nvSpPr>
        <p:spPr>
          <a:xfrm>
            <a:off x="5118447" y="960120"/>
            <a:ext cx="6281873" cy="4171278"/>
          </a:xfrm>
        </p:spPr>
        <p:txBody>
          <a:bodyPr>
            <a:normAutofit/>
          </a:bodyPr>
          <a:lstStyle/>
          <a:p>
            <a:r>
              <a:rPr lang="en-US" dirty="0"/>
              <a:t>TRUE/FALSE values</a:t>
            </a:r>
          </a:p>
          <a:p>
            <a:r>
              <a:rPr lang="en-US" dirty="0"/>
              <a:t>Can use T and F as shortcuts</a:t>
            </a:r>
          </a:p>
          <a:p>
            <a:r>
              <a:rPr lang="en-US" dirty="0"/>
              <a:t>Stored as integers internally</a:t>
            </a:r>
          </a:p>
          <a:p>
            <a:pPr lvl="1"/>
            <a:r>
              <a:rPr lang="en-US" dirty="0"/>
              <a:t>0 = FALSE</a:t>
            </a:r>
          </a:p>
          <a:p>
            <a:pPr lvl="1"/>
            <a:r>
              <a:rPr lang="en-US" dirty="0"/>
              <a:t>1 = TRUE</a:t>
            </a:r>
          </a:p>
        </p:txBody>
      </p:sp>
      <p:sp>
        <p:nvSpPr>
          <p:cNvPr id="4" name="Slide Number Placeholder 3">
            <a:extLst>
              <a:ext uri="{FF2B5EF4-FFF2-40B4-BE49-F238E27FC236}">
                <a16:creationId xmlns:a16="http://schemas.microsoft.com/office/drawing/2014/main" id="{AC7697FB-BAB8-6648-A790-58DBE56277E4}"/>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6E5AD94-8CD5-9A4B-B9F7-1A29B6665B22}" type="slidenum">
              <a:rPr kumimoji="0" lang="en-US" sz="1000" b="0" i="0" u="none" strike="noStrike" kern="1200" cap="none" spc="0" normalizeH="0" baseline="0" noProof="0" smtClean="0">
                <a:ln>
                  <a:noFill/>
                </a:ln>
                <a:solidFill>
                  <a:prstClr val="black">
                    <a:tint val="75000"/>
                  </a:prstClr>
                </a:solidFill>
                <a:effectLst/>
                <a:uLnTx/>
                <a:uFillTx/>
                <a:latin typeface="Rockwell" panose="020606030202050204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23</a:t>
            </a:fld>
            <a:endParaRPr kumimoji="0" lang="en-US" sz="1000" b="0" i="0" u="none" strike="noStrike" kern="1200" cap="none" spc="0" normalizeH="0" baseline="0" noProof="0">
              <a:ln>
                <a:noFill/>
              </a:ln>
              <a:solidFill>
                <a:prstClr val="black">
                  <a:tint val="75000"/>
                </a:prstClr>
              </a:solidFill>
              <a:effectLst/>
              <a:uLnTx/>
              <a:uFillTx/>
              <a:latin typeface="Rockwell" panose="02060603020205020403"/>
              <a:ea typeface="+mn-ea"/>
              <a:cs typeface="+mn-cs"/>
            </a:endParaRPr>
          </a:p>
        </p:txBody>
      </p:sp>
    </p:spTree>
    <p:extLst>
      <p:ext uri="{BB962C8B-B14F-4D97-AF65-F5344CB8AC3E}">
        <p14:creationId xmlns:p14="http://schemas.microsoft.com/office/powerpoint/2010/main" val="40144022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D490819-5666-421A-BA38-5BB7F760B6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545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8FDFAB5E-BFB6-4290-9F06-1AD4E52A3DF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14FA43FA-82AD-4E41-A5A7-32F0F9DAA7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2" name="Freeform 6">
              <a:extLst>
                <a:ext uri="{FF2B5EF4-FFF2-40B4-BE49-F238E27FC236}">
                  <a16:creationId xmlns:a16="http://schemas.microsoft.com/office/drawing/2014/main" id="{C3C34A1E-706E-4DB7-891E-6FB4762411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6E55BE0F-8EA7-4F30-B3FD-8F6DD29BA2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C9F415B-574B-4647-BD72-F211EA3FA7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CDD98CAF-1BC1-4BD6-AAD2-68EBF8D8B2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FF6CBDDA-3893-44B9-86D9-F1F38D4B5F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5FEF4109-DC7B-4C15-9C2D-53A69A120C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140DAA94-BB0A-4185-97AF-CB63182E85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114C7C3A-04DD-4CC1-A272-F2578FE23C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4AA1C8D2-B988-4C8F-97B7-229630F2AD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D5621FCD-0E62-4332-965D-80FA0EF809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1E7C9B8-4AA1-43A1-A547-785A413952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01F4C519-3639-48B7-A720-466A40BF17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939AFA97-19A9-4DA4-A478-A3E31B83B4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901126FE-0E00-4313-BDE9-CF2C04D96B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1D31F0FA-D603-49E8-B72E-7665CF9A5D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rgbClr val="FFFFFF">
                  <a:alpha val="35000"/>
                </a:srgb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28C24D97-A4EA-4764-AEE5-61C0892F66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rgbClr val="FFFFFF">
                  <a:alpha val="35000"/>
                </a:srgb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C6B724DA-22AE-4918-B782-3E7CD48583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9F6E83DB-ADF8-409A-95CF-41BE0E028F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C83EE84C-89F7-406E-959C-8E3518D3E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209B50F9-709E-4054-AD5F-814AD7459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E83B828-C6AB-DE4B-9415-697B398FF991}"/>
              </a:ext>
            </a:extLst>
          </p:cNvPr>
          <p:cNvSpPr>
            <a:spLocks noGrp="1"/>
          </p:cNvSpPr>
          <p:nvPr>
            <p:ph type="title"/>
          </p:nvPr>
        </p:nvSpPr>
        <p:spPr>
          <a:xfrm>
            <a:off x="807720" y="960120"/>
            <a:ext cx="3988993" cy="4171278"/>
          </a:xfrm>
        </p:spPr>
        <p:txBody>
          <a:bodyPr>
            <a:normAutofit/>
          </a:bodyPr>
          <a:lstStyle/>
          <a:p>
            <a:r>
              <a:rPr lang="en-US" sz="5400" dirty="0">
                <a:solidFill>
                  <a:schemeClr val="tx1"/>
                </a:solidFill>
              </a:rPr>
              <a:t>R Classes: Numeric</a:t>
            </a:r>
          </a:p>
        </p:txBody>
      </p:sp>
      <p:sp>
        <p:nvSpPr>
          <p:cNvPr id="3" name="Content Placeholder 2">
            <a:extLst>
              <a:ext uri="{FF2B5EF4-FFF2-40B4-BE49-F238E27FC236}">
                <a16:creationId xmlns:a16="http://schemas.microsoft.com/office/drawing/2014/main" id="{2C56761F-9296-1D4B-AA49-A92FDCBAC455}"/>
              </a:ext>
            </a:extLst>
          </p:cNvPr>
          <p:cNvSpPr>
            <a:spLocks noGrp="1"/>
          </p:cNvSpPr>
          <p:nvPr>
            <p:ph idx="1"/>
          </p:nvPr>
        </p:nvSpPr>
        <p:spPr>
          <a:xfrm>
            <a:off x="5118447" y="960120"/>
            <a:ext cx="6281873" cy="4171278"/>
          </a:xfrm>
        </p:spPr>
        <p:txBody>
          <a:bodyPr>
            <a:normAutofit/>
          </a:bodyPr>
          <a:lstStyle/>
          <a:p>
            <a:r>
              <a:rPr lang="en-US" dirty="0"/>
              <a:t>Can be represented as either integer or double</a:t>
            </a:r>
          </a:p>
          <a:p>
            <a:r>
              <a:rPr lang="en-US" dirty="0"/>
              <a:t>Integers can be explicitly declared by typing “L”</a:t>
            </a:r>
          </a:p>
          <a:p>
            <a:pPr lvl="1"/>
            <a:r>
              <a:rPr lang="en-US" dirty="0"/>
              <a:t>Ex: the integer ten can be explicitly written 10L  (not always required, but aids in clarity)</a:t>
            </a:r>
          </a:p>
          <a:p>
            <a:r>
              <a:rPr lang="en-US" dirty="0"/>
              <a:t>Really only impacts processing speeds, but important to know as you will see both</a:t>
            </a:r>
          </a:p>
        </p:txBody>
      </p:sp>
      <p:sp>
        <p:nvSpPr>
          <p:cNvPr id="4" name="Slide Number Placeholder 3">
            <a:extLst>
              <a:ext uri="{FF2B5EF4-FFF2-40B4-BE49-F238E27FC236}">
                <a16:creationId xmlns:a16="http://schemas.microsoft.com/office/drawing/2014/main" id="{AC7697FB-BAB8-6648-A790-58DBE56277E4}"/>
              </a:ext>
            </a:extLst>
          </p:cNvPr>
          <p:cNvSpPr>
            <a:spLocks noGrp="1"/>
          </p:cNvSpPr>
          <p:nvPr>
            <p:ph type="sldNum" sz="quarter" idx="12"/>
          </p:nvPr>
        </p:nvSpPr>
        <p:spPr/>
        <p:txBody>
          <a:bodyPr/>
          <a:lstStyle/>
          <a:p>
            <a:fld id="{E6E5AD94-8CD5-9A4B-B9F7-1A29B6665B22}" type="slidenum">
              <a:rPr lang="en-US" smtClean="0"/>
              <a:t>24</a:t>
            </a:fld>
            <a:endParaRPr lang="en-US"/>
          </a:p>
        </p:txBody>
      </p:sp>
    </p:spTree>
    <p:extLst>
      <p:ext uri="{BB962C8B-B14F-4D97-AF65-F5344CB8AC3E}">
        <p14:creationId xmlns:p14="http://schemas.microsoft.com/office/powerpoint/2010/main" val="39945072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D490819-5666-421A-BA38-5BB7F760B6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545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grpSp>
        <p:nvGrpSpPr>
          <p:cNvPr id="10" name="Group 9">
            <a:extLst>
              <a:ext uri="{FF2B5EF4-FFF2-40B4-BE49-F238E27FC236}">
                <a16:creationId xmlns:a16="http://schemas.microsoft.com/office/drawing/2014/main" id="{8FDFAB5E-BFB6-4290-9F06-1AD4E52A3DF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14FA43FA-82AD-4E41-A5A7-32F0F9DAA7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Rockwell" panose="02060603020205020403"/>
                <a:ea typeface="+mn-ea"/>
                <a:cs typeface="+mn-cs"/>
              </a:endParaRPr>
            </a:p>
          </p:txBody>
        </p:sp>
        <p:sp>
          <p:nvSpPr>
            <p:cNvPr id="12" name="Freeform 6">
              <a:extLst>
                <a:ext uri="{FF2B5EF4-FFF2-40B4-BE49-F238E27FC236}">
                  <a16:creationId xmlns:a16="http://schemas.microsoft.com/office/drawing/2014/main" id="{C3C34A1E-706E-4DB7-891E-6FB4762411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6E55BE0F-8EA7-4F30-B3FD-8F6DD29BA2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C9F415B-574B-4647-BD72-F211EA3FA7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CDD98CAF-1BC1-4BD6-AAD2-68EBF8D8B2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FF6CBDDA-3893-44B9-86D9-F1F38D4B5F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5FEF4109-DC7B-4C15-9C2D-53A69A120C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140DAA94-BB0A-4185-97AF-CB63182E85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114C7C3A-04DD-4CC1-A272-F2578FE23C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4AA1C8D2-B988-4C8F-97B7-229630F2AD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D5621FCD-0E62-4332-965D-80FA0EF809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1E7C9B8-4AA1-43A1-A547-785A413952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01F4C519-3639-48B7-A720-466A40BF17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939AFA97-19A9-4DA4-A478-A3E31B83B4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901126FE-0E00-4313-BDE9-CF2C04D96B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1D31F0FA-D603-49E8-B72E-7665CF9A5D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rgbClr val="FFFFFF">
                  <a:alpha val="35000"/>
                </a:srgb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28C24D97-A4EA-4764-AEE5-61C0892F66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rgbClr val="FFFFFF">
                  <a:alpha val="35000"/>
                </a:srgb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C6B724DA-22AE-4918-B782-3E7CD48583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9F6E83DB-ADF8-409A-95CF-41BE0E028F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C83EE84C-89F7-406E-959C-8E3518D3E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209B50F9-709E-4054-AD5F-814AD7459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sp>
        <p:nvSpPr>
          <p:cNvPr id="2" name="Title 1">
            <a:extLst>
              <a:ext uri="{FF2B5EF4-FFF2-40B4-BE49-F238E27FC236}">
                <a16:creationId xmlns:a16="http://schemas.microsoft.com/office/drawing/2014/main" id="{7E83B828-C6AB-DE4B-9415-697B398FF991}"/>
              </a:ext>
            </a:extLst>
          </p:cNvPr>
          <p:cNvSpPr>
            <a:spLocks noGrp="1"/>
          </p:cNvSpPr>
          <p:nvPr>
            <p:ph type="title"/>
          </p:nvPr>
        </p:nvSpPr>
        <p:spPr>
          <a:xfrm>
            <a:off x="807720" y="960120"/>
            <a:ext cx="3988993" cy="4171278"/>
          </a:xfrm>
        </p:spPr>
        <p:txBody>
          <a:bodyPr>
            <a:normAutofit/>
          </a:bodyPr>
          <a:lstStyle/>
          <a:p>
            <a:r>
              <a:rPr lang="en-US" sz="5400" dirty="0">
                <a:solidFill>
                  <a:schemeClr val="tx1"/>
                </a:solidFill>
              </a:rPr>
              <a:t>R Classes: Characters</a:t>
            </a:r>
          </a:p>
        </p:txBody>
      </p:sp>
      <p:sp>
        <p:nvSpPr>
          <p:cNvPr id="3" name="Content Placeholder 2">
            <a:extLst>
              <a:ext uri="{FF2B5EF4-FFF2-40B4-BE49-F238E27FC236}">
                <a16:creationId xmlns:a16="http://schemas.microsoft.com/office/drawing/2014/main" id="{2C56761F-9296-1D4B-AA49-A92FDCBAC455}"/>
              </a:ext>
            </a:extLst>
          </p:cNvPr>
          <p:cNvSpPr>
            <a:spLocks noGrp="1"/>
          </p:cNvSpPr>
          <p:nvPr>
            <p:ph idx="1"/>
          </p:nvPr>
        </p:nvSpPr>
        <p:spPr>
          <a:xfrm>
            <a:off x="5118447" y="960120"/>
            <a:ext cx="6281873" cy="4171278"/>
          </a:xfrm>
        </p:spPr>
        <p:txBody>
          <a:bodyPr>
            <a:normAutofit/>
          </a:bodyPr>
          <a:lstStyle/>
          <a:p>
            <a:r>
              <a:rPr lang="en-US" dirty="0"/>
              <a:t>Alphanumeric values (i.e. strings)</a:t>
            </a:r>
          </a:p>
          <a:p>
            <a:pPr lvl="1"/>
            <a:r>
              <a:rPr lang="en-US" dirty="0"/>
              <a:t>Numbers alone usually recognized as numeric</a:t>
            </a:r>
          </a:p>
          <a:p>
            <a:pPr lvl="1"/>
            <a:r>
              <a:rPr lang="en-US" dirty="0"/>
              <a:t>Numbers </a:t>
            </a:r>
            <a:r>
              <a:rPr lang="en-US" i="1" dirty="0"/>
              <a:t>with</a:t>
            </a:r>
            <a:r>
              <a:rPr lang="en-US" dirty="0"/>
              <a:t> letters will be set as character</a:t>
            </a:r>
          </a:p>
          <a:p>
            <a:r>
              <a:rPr lang="en-US" dirty="0"/>
              <a:t>Cannot perform mathematical operations on characters</a:t>
            </a:r>
          </a:p>
          <a:p>
            <a:pPr lvl="1"/>
            <a:r>
              <a:rPr lang="en-US" dirty="0"/>
              <a:t>Obvious, yes, but sometimes expected numbers are actually listed as characters</a:t>
            </a:r>
          </a:p>
          <a:p>
            <a:r>
              <a:rPr lang="en-US" dirty="0"/>
              <a:t>Can use string manipulation methods on characters </a:t>
            </a:r>
          </a:p>
          <a:p>
            <a:pPr lvl="1"/>
            <a:r>
              <a:rPr lang="en-US" dirty="0"/>
              <a:t>grep() functions</a:t>
            </a:r>
          </a:p>
          <a:p>
            <a:pPr lvl="1"/>
            <a:r>
              <a:rPr lang="en-US" dirty="0"/>
              <a:t>{</a:t>
            </a:r>
            <a:r>
              <a:rPr lang="en-US" dirty="0" err="1"/>
              <a:t>stringr</a:t>
            </a:r>
            <a:r>
              <a:rPr lang="en-US" dirty="0"/>
              <a:t>} package</a:t>
            </a:r>
          </a:p>
        </p:txBody>
      </p:sp>
      <p:sp>
        <p:nvSpPr>
          <p:cNvPr id="4" name="Slide Number Placeholder 3">
            <a:extLst>
              <a:ext uri="{FF2B5EF4-FFF2-40B4-BE49-F238E27FC236}">
                <a16:creationId xmlns:a16="http://schemas.microsoft.com/office/drawing/2014/main" id="{AC7697FB-BAB8-6648-A790-58DBE56277E4}"/>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6E5AD94-8CD5-9A4B-B9F7-1A29B6665B22}" type="slidenum">
              <a:rPr kumimoji="0" lang="en-US" sz="1000" b="0" i="0" u="none" strike="noStrike" kern="1200" cap="none" spc="0" normalizeH="0" baseline="0" noProof="0" smtClean="0">
                <a:ln>
                  <a:noFill/>
                </a:ln>
                <a:solidFill>
                  <a:prstClr val="black">
                    <a:tint val="75000"/>
                  </a:prstClr>
                </a:solidFill>
                <a:effectLst/>
                <a:uLnTx/>
                <a:uFillTx/>
                <a:latin typeface="Rockwell" panose="020606030202050204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25</a:t>
            </a:fld>
            <a:endParaRPr kumimoji="0" lang="en-US" sz="1000" b="0" i="0" u="none" strike="noStrike" kern="1200" cap="none" spc="0" normalizeH="0" baseline="0" noProof="0">
              <a:ln>
                <a:noFill/>
              </a:ln>
              <a:solidFill>
                <a:prstClr val="black">
                  <a:tint val="75000"/>
                </a:prstClr>
              </a:solidFill>
              <a:effectLst/>
              <a:uLnTx/>
              <a:uFillTx/>
              <a:latin typeface="Rockwell" panose="02060603020205020403"/>
              <a:ea typeface="+mn-ea"/>
              <a:cs typeface="+mn-cs"/>
            </a:endParaRPr>
          </a:p>
        </p:txBody>
      </p:sp>
    </p:spTree>
    <p:extLst>
      <p:ext uri="{BB962C8B-B14F-4D97-AF65-F5344CB8AC3E}">
        <p14:creationId xmlns:p14="http://schemas.microsoft.com/office/powerpoint/2010/main" val="17219228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D490819-5666-421A-BA38-5BB7F760B6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545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8FDFAB5E-BFB6-4290-9F06-1AD4E52A3DF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14FA43FA-82AD-4E41-A5A7-32F0F9DAA7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2" name="Freeform 6">
              <a:extLst>
                <a:ext uri="{FF2B5EF4-FFF2-40B4-BE49-F238E27FC236}">
                  <a16:creationId xmlns:a16="http://schemas.microsoft.com/office/drawing/2014/main" id="{C3C34A1E-706E-4DB7-891E-6FB4762411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6E55BE0F-8EA7-4F30-B3FD-8F6DD29BA2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C9F415B-574B-4647-BD72-F211EA3FA7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CDD98CAF-1BC1-4BD6-AAD2-68EBF8D8B2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FF6CBDDA-3893-44B9-86D9-F1F38D4B5F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5FEF4109-DC7B-4C15-9C2D-53A69A120C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140DAA94-BB0A-4185-97AF-CB63182E85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114C7C3A-04DD-4CC1-A272-F2578FE23C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4AA1C8D2-B988-4C8F-97B7-229630F2AD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D5621FCD-0E62-4332-965D-80FA0EF809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1E7C9B8-4AA1-43A1-A547-785A413952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01F4C519-3639-48B7-A720-466A40BF17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939AFA97-19A9-4DA4-A478-A3E31B83B4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901126FE-0E00-4313-BDE9-CF2C04D96B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1D31F0FA-D603-49E8-B72E-7665CF9A5D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rgbClr val="FFFFFF">
                  <a:alpha val="35000"/>
                </a:srgb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28C24D97-A4EA-4764-AEE5-61C0892F66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rgbClr val="FFFFFF">
                  <a:alpha val="35000"/>
                </a:srgb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C6B724DA-22AE-4918-B782-3E7CD48583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9F6E83DB-ADF8-409A-95CF-41BE0E028F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C83EE84C-89F7-406E-959C-8E3518D3E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209B50F9-709E-4054-AD5F-814AD7459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E83B828-C6AB-DE4B-9415-697B398FF991}"/>
              </a:ext>
            </a:extLst>
          </p:cNvPr>
          <p:cNvSpPr>
            <a:spLocks noGrp="1"/>
          </p:cNvSpPr>
          <p:nvPr>
            <p:ph type="title"/>
          </p:nvPr>
        </p:nvSpPr>
        <p:spPr>
          <a:xfrm>
            <a:off x="807720" y="960120"/>
            <a:ext cx="3988993" cy="4171278"/>
          </a:xfrm>
        </p:spPr>
        <p:txBody>
          <a:bodyPr>
            <a:normAutofit/>
          </a:bodyPr>
          <a:lstStyle/>
          <a:p>
            <a:r>
              <a:rPr lang="en-US" sz="5400" dirty="0">
                <a:solidFill>
                  <a:schemeClr val="tx1"/>
                </a:solidFill>
              </a:rPr>
              <a:t>R Classes: Factors</a:t>
            </a:r>
          </a:p>
        </p:txBody>
      </p:sp>
      <p:sp>
        <p:nvSpPr>
          <p:cNvPr id="3" name="Content Placeholder 2">
            <a:extLst>
              <a:ext uri="{FF2B5EF4-FFF2-40B4-BE49-F238E27FC236}">
                <a16:creationId xmlns:a16="http://schemas.microsoft.com/office/drawing/2014/main" id="{2C56761F-9296-1D4B-AA49-A92FDCBAC455}"/>
              </a:ext>
            </a:extLst>
          </p:cNvPr>
          <p:cNvSpPr>
            <a:spLocks noGrp="1"/>
          </p:cNvSpPr>
          <p:nvPr>
            <p:ph idx="1"/>
          </p:nvPr>
        </p:nvSpPr>
        <p:spPr>
          <a:xfrm>
            <a:off x="5118447" y="960120"/>
            <a:ext cx="6281873" cy="4171278"/>
          </a:xfrm>
        </p:spPr>
        <p:txBody>
          <a:bodyPr>
            <a:normAutofit/>
          </a:bodyPr>
          <a:lstStyle/>
          <a:p>
            <a:r>
              <a:rPr lang="en-US" sz="2000" dirty="0"/>
              <a:t>Often has a similar </a:t>
            </a:r>
            <a:r>
              <a:rPr lang="en-US" sz="2000" i="1" dirty="0"/>
              <a:t>appearance</a:t>
            </a:r>
            <a:r>
              <a:rPr lang="en-US" sz="2000" dirty="0"/>
              <a:t> to characters</a:t>
            </a:r>
          </a:p>
          <a:p>
            <a:pPr lvl="1"/>
            <a:r>
              <a:rPr lang="en-US" dirty="0"/>
              <a:t>Ex: c(“easy”, ”</a:t>
            </a:r>
            <a:r>
              <a:rPr lang="en-US" dirty="0" err="1"/>
              <a:t>medium”,”hard</a:t>
            </a:r>
            <a:r>
              <a:rPr lang="en-US" dirty="0"/>
              <a:t>”) are natively characters, but can be changed to factors</a:t>
            </a:r>
          </a:p>
          <a:p>
            <a:r>
              <a:rPr lang="en-US" sz="2000" dirty="0"/>
              <a:t>Store data in ordered levels</a:t>
            </a:r>
          </a:p>
          <a:p>
            <a:pPr lvl="1"/>
            <a:r>
              <a:rPr lang="en-US" dirty="0"/>
              <a:t>Declare with factor(x), and argument </a:t>
            </a:r>
            <a:r>
              <a:rPr lang="en-US" i="1" dirty="0"/>
              <a:t>levels = …</a:t>
            </a:r>
          </a:p>
          <a:p>
            <a:pPr lvl="2"/>
            <a:r>
              <a:rPr lang="en-US" dirty="0"/>
              <a:t>R will use alphanumeric order if </a:t>
            </a:r>
            <a:r>
              <a:rPr lang="en-US" i="1" dirty="0"/>
              <a:t>levels</a:t>
            </a:r>
            <a:r>
              <a:rPr lang="en-US" dirty="0"/>
              <a:t> is unspecified</a:t>
            </a:r>
          </a:p>
          <a:p>
            <a:r>
              <a:rPr lang="en-US" sz="2000" dirty="0"/>
              <a:t>Why use factors?</a:t>
            </a:r>
          </a:p>
          <a:p>
            <a:pPr lvl="1"/>
            <a:r>
              <a:rPr lang="en-US" dirty="0"/>
              <a:t>Requirement for many functions</a:t>
            </a:r>
          </a:p>
        </p:txBody>
      </p:sp>
      <p:sp>
        <p:nvSpPr>
          <p:cNvPr id="4" name="Slide Number Placeholder 3">
            <a:extLst>
              <a:ext uri="{FF2B5EF4-FFF2-40B4-BE49-F238E27FC236}">
                <a16:creationId xmlns:a16="http://schemas.microsoft.com/office/drawing/2014/main" id="{B80D571E-2CFA-B94D-95D6-018962AEA62B}"/>
              </a:ext>
            </a:extLst>
          </p:cNvPr>
          <p:cNvSpPr>
            <a:spLocks noGrp="1"/>
          </p:cNvSpPr>
          <p:nvPr>
            <p:ph type="sldNum" sz="quarter" idx="12"/>
          </p:nvPr>
        </p:nvSpPr>
        <p:spPr/>
        <p:txBody>
          <a:bodyPr/>
          <a:lstStyle/>
          <a:p>
            <a:fld id="{E6E5AD94-8CD5-9A4B-B9F7-1A29B6665B22}" type="slidenum">
              <a:rPr lang="en-US" smtClean="0"/>
              <a:t>26</a:t>
            </a:fld>
            <a:endParaRPr lang="en-US"/>
          </a:p>
        </p:txBody>
      </p:sp>
    </p:spTree>
    <p:extLst>
      <p:ext uri="{BB962C8B-B14F-4D97-AF65-F5344CB8AC3E}">
        <p14:creationId xmlns:p14="http://schemas.microsoft.com/office/powerpoint/2010/main" val="38191789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D490819-5666-421A-BA38-5BB7F760B6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545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8FDFAB5E-BFB6-4290-9F06-1AD4E52A3DF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14FA43FA-82AD-4E41-A5A7-32F0F9DAA7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2" name="Freeform 6">
              <a:extLst>
                <a:ext uri="{FF2B5EF4-FFF2-40B4-BE49-F238E27FC236}">
                  <a16:creationId xmlns:a16="http://schemas.microsoft.com/office/drawing/2014/main" id="{C3C34A1E-706E-4DB7-891E-6FB4762411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6E55BE0F-8EA7-4F30-B3FD-8F6DD29BA2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C9F415B-574B-4647-BD72-F211EA3FA7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CDD98CAF-1BC1-4BD6-AAD2-68EBF8D8B2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FF6CBDDA-3893-44B9-86D9-F1F38D4B5F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5FEF4109-DC7B-4C15-9C2D-53A69A120C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140DAA94-BB0A-4185-97AF-CB63182E85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114C7C3A-04DD-4CC1-A272-F2578FE23C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4AA1C8D2-B988-4C8F-97B7-229630F2AD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D5621FCD-0E62-4332-965D-80FA0EF809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1E7C9B8-4AA1-43A1-A547-785A413952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01F4C519-3639-48B7-A720-466A40BF17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939AFA97-19A9-4DA4-A478-A3E31B83B4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901126FE-0E00-4313-BDE9-CF2C04D96B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1D31F0FA-D603-49E8-B72E-7665CF9A5D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rgbClr val="FFFFFF">
                  <a:alpha val="35000"/>
                </a:srgb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28C24D97-A4EA-4764-AEE5-61C0892F66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rgbClr val="FFFFFF">
                  <a:alpha val="35000"/>
                </a:srgb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C6B724DA-22AE-4918-B782-3E7CD48583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9F6E83DB-ADF8-409A-95CF-41BE0E028F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C83EE84C-89F7-406E-959C-8E3518D3E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209B50F9-709E-4054-AD5F-814AD7459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E83B828-C6AB-DE4B-9415-697B398FF991}"/>
              </a:ext>
            </a:extLst>
          </p:cNvPr>
          <p:cNvSpPr>
            <a:spLocks noGrp="1"/>
          </p:cNvSpPr>
          <p:nvPr>
            <p:ph type="title"/>
          </p:nvPr>
        </p:nvSpPr>
        <p:spPr>
          <a:xfrm>
            <a:off x="807720" y="960120"/>
            <a:ext cx="3988993" cy="4171278"/>
          </a:xfrm>
        </p:spPr>
        <p:txBody>
          <a:bodyPr>
            <a:normAutofit/>
          </a:bodyPr>
          <a:lstStyle/>
          <a:p>
            <a:r>
              <a:rPr lang="en-US" sz="5400" dirty="0">
                <a:solidFill>
                  <a:schemeClr val="tx1"/>
                </a:solidFill>
              </a:rPr>
              <a:t>R Classes: Factors</a:t>
            </a:r>
          </a:p>
        </p:txBody>
      </p:sp>
      <p:sp>
        <p:nvSpPr>
          <p:cNvPr id="3" name="Content Placeholder 2">
            <a:extLst>
              <a:ext uri="{FF2B5EF4-FFF2-40B4-BE49-F238E27FC236}">
                <a16:creationId xmlns:a16="http://schemas.microsoft.com/office/drawing/2014/main" id="{2C56761F-9296-1D4B-AA49-A92FDCBAC455}"/>
              </a:ext>
            </a:extLst>
          </p:cNvPr>
          <p:cNvSpPr>
            <a:spLocks noGrp="1"/>
          </p:cNvSpPr>
          <p:nvPr>
            <p:ph idx="1"/>
          </p:nvPr>
        </p:nvSpPr>
        <p:spPr>
          <a:xfrm>
            <a:off x="5118447" y="960120"/>
            <a:ext cx="6281873" cy="4171278"/>
          </a:xfrm>
        </p:spPr>
        <p:txBody>
          <a:bodyPr>
            <a:normAutofit/>
          </a:bodyPr>
          <a:lstStyle/>
          <a:p>
            <a:r>
              <a:rPr lang="en-US" sz="2000" dirty="0"/>
              <a:t>Factors contain levels represented by numbers</a:t>
            </a:r>
          </a:p>
          <a:p>
            <a:pPr lvl="1"/>
            <a:r>
              <a:rPr lang="en-US" dirty="0"/>
              <a:t>Initial levels determined by alphanumeric order</a:t>
            </a:r>
          </a:p>
          <a:p>
            <a:r>
              <a:rPr lang="en-US" sz="2000" dirty="0">
                <a:highlight>
                  <a:srgbClr val="FFFF00"/>
                </a:highlight>
              </a:rPr>
              <a:t>*Underlying data </a:t>
            </a:r>
            <a:r>
              <a:rPr lang="en-US" sz="2000" i="1" dirty="0">
                <a:highlight>
                  <a:srgbClr val="FFFF00"/>
                </a:highlight>
              </a:rPr>
              <a:t>structure</a:t>
            </a:r>
            <a:r>
              <a:rPr lang="en-US" sz="2000" dirty="0">
                <a:highlight>
                  <a:srgbClr val="FFFF00"/>
                </a:highlight>
              </a:rPr>
              <a:t> is an integer!*</a:t>
            </a:r>
          </a:p>
          <a:p>
            <a:pPr lvl="1"/>
            <a:r>
              <a:rPr lang="en-US" dirty="0">
                <a:highlight>
                  <a:srgbClr val="FFFF00"/>
                </a:highlight>
              </a:rPr>
              <a:t>Class() = factor, but </a:t>
            </a:r>
            <a:r>
              <a:rPr lang="en-US" dirty="0" err="1">
                <a:highlight>
                  <a:srgbClr val="FFFF00"/>
                </a:highlight>
              </a:rPr>
              <a:t>typeof</a:t>
            </a:r>
            <a:r>
              <a:rPr lang="en-US" dirty="0">
                <a:highlight>
                  <a:srgbClr val="FFFF00"/>
                </a:highlight>
              </a:rPr>
              <a:t>() = integer</a:t>
            </a:r>
          </a:p>
          <a:p>
            <a:r>
              <a:rPr lang="en-US" sz="2000" dirty="0"/>
              <a:t>Help and troubleshooting</a:t>
            </a:r>
          </a:p>
          <a:p>
            <a:pPr lvl="1"/>
            <a:r>
              <a:rPr lang="en-US" dirty="0"/>
              <a:t>Base R: factor(), ordered(), and relevel() for help</a:t>
            </a:r>
          </a:p>
          <a:p>
            <a:pPr lvl="1"/>
            <a:r>
              <a:rPr lang="en-US" dirty="0"/>
              <a:t>{</a:t>
            </a:r>
            <a:r>
              <a:rPr lang="en-US" dirty="0" err="1"/>
              <a:t>forcats</a:t>
            </a:r>
            <a:r>
              <a:rPr lang="en-US" dirty="0"/>
              <a:t>} package, my recommendation</a:t>
            </a:r>
          </a:p>
        </p:txBody>
      </p:sp>
      <p:sp>
        <p:nvSpPr>
          <p:cNvPr id="4" name="Slide Number Placeholder 3">
            <a:extLst>
              <a:ext uri="{FF2B5EF4-FFF2-40B4-BE49-F238E27FC236}">
                <a16:creationId xmlns:a16="http://schemas.microsoft.com/office/drawing/2014/main" id="{43483FFC-04EE-4B47-BB2A-66E39BAA9DE7}"/>
              </a:ext>
            </a:extLst>
          </p:cNvPr>
          <p:cNvSpPr>
            <a:spLocks noGrp="1"/>
          </p:cNvSpPr>
          <p:nvPr>
            <p:ph type="sldNum" sz="quarter" idx="12"/>
          </p:nvPr>
        </p:nvSpPr>
        <p:spPr/>
        <p:txBody>
          <a:bodyPr/>
          <a:lstStyle/>
          <a:p>
            <a:fld id="{E6E5AD94-8CD5-9A4B-B9F7-1A29B6665B22}" type="slidenum">
              <a:rPr lang="en-US" smtClean="0"/>
              <a:t>27</a:t>
            </a:fld>
            <a:endParaRPr lang="en-US"/>
          </a:p>
        </p:txBody>
      </p:sp>
    </p:spTree>
    <p:extLst>
      <p:ext uri="{BB962C8B-B14F-4D97-AF65-F5344CB8AC3E}">
        <p14:creationId xmlns:p14="http://schemas.microsoft.com/office/powerpoint/2010/main" val="19015084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D490819-5666-421A-BA38-5BB7F760B6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545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8FDFAB5E-BFB6-4290-9F06-1AD4E52A3DF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14FA43FA-82AD-4E41-A5A7-32F0F9DAA7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2" name="Freeform 6">
              <a:extLst>
                <a:ext uri="{FF2B5EF4-FFF2-40B4-BE49-F238E27FC236}">
                  <a16:creationId xmlns:a16="http://schemas.microsoft.com/office/drawing/2014/main" id="{C3C34A1E-706E-4DB7-891E-6FB4762411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6E55BE0F-8EA7-4F30-B3FD-8F6DD29BA2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C9F415B-574B-4647-BD72-F211EA3FA7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CDD98CAF-1BC1-4BD6-AAD2-68EBF8D8B2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FF6CBDDA-3893-44B9-86D9-F1F38D4B5F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5FEF4109-DC7B-4C15-9C2D-53A69A120C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140DAA94-BB0A-4185-97AF-CB63182E85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114C7C3A-04DD-4CC1-A272-F2578FE23C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4AA1C8D2-B988-4C8F-97B7-229630F2AD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D5621FCD-0E62-4332-965D-80FA0EF809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1E7C9B8-4AA1-43A1-A547-785A413952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01F4C519-3639-48B7-A720-466A40BF17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939AFA97-19A9-4DA4-A478-A3E31B83B4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901126FE-0E00-4313-BDE9-CF2C04D96B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1D31F0FA-D603-49E8-B72E-7665CF9A5D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rgbClr val="FFFFFF">
                  <a:alpha val="35000"/>
                </a:srgb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28C24D97-A4EA-4764-AEE5-61C0892F66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rgbClr val="FFFFFF">
                  <a:alpha val="35000"/>
                </a:srgb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C6B724DA-22AE-4918-B782-3E7CD48583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9F6E83DB-ADF8-409A-95CF-41BE0E028F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C83EE84C-89F7-406E-959C-8E3518D3E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209B50F9-709E-4054-AD5F-814AD7459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E83B828-C6AB-DE4B-9415-697B398FF991}"/>
              </a:ext>
            </a:extLst>
          </p:cNvPr>
          <p:cNvSpPr>
            <a:spLocks noGrp="1"/>
          </p:cNvSpPr>
          <p:nvPr>
            <p:ph type="title"/>
          </p:nvPr>
        </p:nvSpPr>
        <p:spPr>
          <a:xfrm>
            <a:off x="807720" y="960120"/>
            <a:ext cx="3988993" cy="4171278"/>
          </a:xfrm>
        </p:spPr>
        <p:txBody>
          <a:bodyPr>
            <a:normAutofit/>
          </a:bodyPr>
          <a:lstStyle/>
          <a:p>
            <a:r>
              <a:rPr lang="en-US" sz="5400" dirty="0">
                <a:solidFill>
                  <a:schemeClr val="tx1"/>
                </a:solidFill>
              </a:rPr>
              <a:t>R Classes: Important Functions</a:t>
            </a:r>
          </a:p>
        </p:txBody>
      </p:sp>
      <p:sp>
        <p:nvSpPr>
          <p:cNvPr id="3" name="Content Placeholder 2">
            <a:extLst>
              <a:ext uri="{FF2B5EF4-FFF2-40B4-BE49-F238E27FC236}">
                <a16:creationId xmlns:a16="http://schemas.microsoft.com/office/drawing/2014/main" id="{2C56761F-9296-1D4B-AA49-A92FDCBAC455}"/>
              </a:ext>
            </a:extLst>
          </p:cNvPr>
          <p:cNvSpPr>
            <a:spLocks noGrp="1"/>
          </p:cNvSpPr>
          <p:nvPr>
            <p:ph idx="1"/>
          </p:nvPr>
        </p:nvSpPr>
        <p:spPr>
          <a:xfrm>
            <a:off x="5118447" y="960120"/>
            <a:ext cx="6281873" cy="4171278"/>
          </a:xfrm>
        </p:spPr>
        <p:txBody>
          <a:bodyPr>
            <a:normAutofit/>
          </a:bodyPr>
          <a:lstStyle/>
          <a:p>
            <a:r>
              <a:rPr lang="en-US" dirty="0"/>
              <a:t>Will often need to check classes and convert between classes</a:t>
            </a:r>
          </a:p>
          <a:p>
            <a:r>
              <a:rPr lang="en-US" dirty="0"/>
              <a:t>Check classes</a:t>
            </a:r>
          </a:p>
          <a:p>
            <a:pPr lvl="1"/>
            <a:r>
              <a:rPr lang="en-US" dirty="0"/>
              <a:t>Class()</a:t>
            </a:r>
          </a:p>
          <a:p>
            <a:pPr lvl="1"/>
            <a:r>
              <a:rPr lang="en-US" dirty="0" err="1"/>
              <a:t>Is.factor</a:t>
            </a:r>
            <a:r>
              <a:rPr lang="en-US" dirty="0"/>
              <a:t>(), </a:t>
            </a:r>
            <a:r>
              <a:rPr lang="en-US" dirty="0" err="1"/>
              <a:t>is.numeric</a:t>
            </a:r>
            <a:r>
              <a:rPr lang="en-US" dirty="0"/>
              <a:t>(), </a:t>
            </a:r>
            <a:r>
              <a:rPr lang="en-US" dirty="0" err="1"/>
              <a:t>is.character</a:t>
            </a:r>
            <a:r>
              <a:rPr lang="en-US" dirty="0"/>
              <a:t>(), </a:t>
            </a:r>
            <a:r>
              <a:rPr lang="en-US" dirty="0" err="1"/>
              <a:t>as.logical</a:t>
            </a:r>
            <a:r>
              <a:rPr lang="en-US" dirty="0"/>
              <a:t>(), </a:t>
            </a:r>
            <a:r>
              <a:rPr lang="en-US" dirty="0" err="1"/>
              <a:t>as.date</a:t>
            </a:r>
            <a:r>
              <a:rPr lang="en-US" dirty="0"/>
              <a:t>()</a:t>
            </a:r>
          </a:p>
          <a:p>
            <a:r>
              <a:rPr lang="en-US" dirty="0"/>
              <a:t>Change classes</a:t>
            </a:r>
          </a:p>
          <a:p>
            <a:pPr lvl="1"/>
            <a:r>
              <a:rPr lang="en-US" dirty="0"/>
              <a:t>factor(), </a:t>
            </a:r>
            <a:r>
              <a:rPr lang="en-US" dirty="0" err="1"/>
              <a:t>as.numeric</a:t>
            </a:r>
            <a:r>
              <a:rPr lang="en-US" dirty="0"/>
              <a:t>(), as.character(), </a:t>
            </a:r>
            <a:r>
              <a:rPr lang="en-US" dirty="0" err="1"/>
              <a:t>is.logical</a:t>
            </a:r>
            <a:r>
              <a:rPr lang="en-US" dirty="0"/>
              <a:t>(), </a:t>
            </a:r>
            <a:r>
              <a:rPr lang="en-US" dirty="0" err="1"/>
              <a:t>is.date</a:t>
            </a:r>
            <a:r>
              <a:rPr lang="en-US" dirty="0"/>
              <a:t>()</a:t>
            </a:r>
          </a:p>
        </p:txBody>
      </p:sp>
      <p:sp>
        <p:nvSpPr>
          <p:cNvPr id="4" name="Slide Number Placeholder 3">
            <a:extLst>
              <a:ext uri="{FF2B5EF4-FFF2-40B4-BE49-F238E27FC236}">
                <a16:creationId xmlns:a16="http://schemas.microsoft.com/office/drawing/2014/main" id="{C09717F6-E08E-E545-9FE2-84DDFD0E77B3}"/>
              </a:ext>
            </a:extLst>
          </p:cNvPr>
          <p:cNvSpPr>
            <a:spLocks noGrp="1"/>
          </p:cNvSpPr>
          <p:nvPr>
            <p:ph type="sldNum" sz="quarter" idx="12"/>
          </p:nvPr>
        </p:nvSpPr>
        <p:spPr/>
        <p:txBody>
          <a:bodyPr/>
          <a:lstStyle/>
          <a:p>
            <a:fld id="{E6E5AD94-8CD5-9A4B-B9F7-1A29B6665B22}" type="slidenum">
              <a:rPr lang="en-US" smtClean="0"/>
              <a:t>28</a:t>
            </a:fld>
            <a:endParaRPr lang="en-US"/>
          </a:p>
        </p:txBody>
      </p:sp>
    </p:spTree>
    <p:extLst>
      <p:ext uri="{BB962C8B-B14F-4D97-AF65-F5344CB8AC3E}">
        <p14:creationId xmlns:p14="http://schemas.microsoft.com/office/powerpoint/2010/main" val="39983245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D490819-5666-421A-BA38-5BB7F760B6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545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8FDFAB5E-BFB6-4290-9F06-1AD4E52A3DF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14FA43FA-82AD-4E41-A5A7-32F0F9DAA7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2" name="Freeform 6">
              <a:extLst>
                <a:ext uri="{FF2B5EF4-FFF2-40B4-BE49-F238E27FC236}">
                  <a16:creationId xmlns:a16="http://schemas.microsoft.com/office/drawing/2014/main" id="{C3C34A1E-706E-4DB7-891E-6FB4762411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6E55BE0F-8EA7-4F30-B3FD-8F6DD29BA2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C9F415B-574B-4647-BD72-F211EA3FA7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CDD98CAF-1BC1-4BD6-AAD2-68EBF8D8B2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FF6CBDDA-3893-44B9-86D9-F1F38D4B5F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5FEF4109-DC7B-4C15-9C2D-53A69A120C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140DAA94-BB0A-4185-97AF-CB63182E85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114C7C3A-04DD-4CC1-A272-F2578FE23C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4AA1C8D2-B988-4C8F-97B7-229630F2AD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D5621FCD-0E62-4332-965D-80FA0EF809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1E7C9B8-4AA1-43A1-A547-785A413952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01F4C519-3639-48B7-A720-466A40BF17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939AFA97-19A9-4DA4-A478-A3E31B83B4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901126FE-0E00-4313-BDE9-CF2C04D96B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1D31F0FA-D603-49E8-B72E-7665CF9A5D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rgbClr val="FFFFFF">
                  <a:alpha val="35000"/>
                </a:srgb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28C24D97-A4EA-4764-AEE5-61C0892F66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rgbClr val="FFFFFF">
                  <a:alpha val="35000"/>
                </a:srgb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C6B724DA-22AE-4918-B782-3E7CD48583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9F6E83DB-ADF8-409A-95CF-41BE0E028F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C83EE84C-89F7-406E-959C-8E3518D3E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209B50F9-709E-4054-AD5F-814AD7459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5F3B6B4-A12D-1D45-9BA1-24F9D5893C23}"/>
              </a:ext>
            </a:extLst>
          </p:cNvPr>
          <p:cNvSpPr>
            <a:spLocks noGrp="1"/>
          </p:cNvSpPr>
          <p:nvPr>
            <p:ph type="title"/>
          </p:nvPr>
        </p:nvSpPr>
        <p:spPr>
          <a:xfrm>
            <a:off x="807720" y="960120"/>
            <a:ext cx="3988993" cy="4171278"/>
          </a:xfrm>
        </p:spPr>
        <p:txBody>
          <a:bodyPr>
            <a:normAutofit/>
          </a:bodyPr>
          <a:lstStyle/>
          <a:p>
            <a:pPr algn="l"/>
            <a:r>
              <a:rPr lang="en-US" sz="5400" dirty="0">
                <a:solidFill>
                  <a:schemeClr val="tx1"/>
                </a:solidFill>
              </a:rPr>
              <a:t>R Structures: Vectors</a:t>
            </a:r>
          </a:p>
        </p:txBody>
      </p:sp>
      <p:sp>
        <p:nvSpPr>
          <p:cNvPr id="3" name="Content Placeholder 2">
            <a:extLst>
              <a:ext uri="{FF2B5EF4-FFF2-40B4-BE49-F238E27FC236}">
                <a16:creationId xmlns:a16="http://schemas.microsoft.com/office/drawing/2014/main" id="{F0387E79-A628-C640-A473-8DF51B26268C}"/>
              </a:ext>
            </a:extLst>
          </p:cNvPr>
          <p:cNvSpPr>
            <a:spLocks noGrp="1"/>
          </p:cNvSpPr>
          <p:nvPr>
            <p:ph idx="1"/>
          </p:nvPr>
        </p:nvSpPr>
        <p:spPr>
          <a:xfrm>
            <a:off x="5118447" y="960120"/>
            <a:ext cx="6281873" cy="4171278"/>
          </a:xfrm>
        </p:spPr>
        <p:txBody>
          <a:bodyPr>
            <a:normAutofit/>
          </a:bodyPr>
          <a:lstStyle/>
          <a:p>
            <a:r>
              <a:rPr lang="en-US" dirty="0"/>
              <a:t>Every object is a vector (for the most part)</a:t>
            </a:r>
          </a:p>
          <a:p>
            <a:r>
              <a:rPr lang="en-US" dirty="0"/>
              <a:t>Vectors are sequences of items of the same data type</a:t>
            </a:r>
          </a:p>
          <a:p>
            <a:pPr lvl="1"/>
            <a:r>
              <a:rPr lang="en-US" dirty="0"/>
              <a:t>WARNING: R </a:t>
            </a:r>
            <a:r>
              <a:rPr lang="en-US" i="1" dirty="0"/>
              <a:t>will</a:t>
            </a:r>
            <a:r>
              <a:rPr lang="en-US" dirty="0"/>
              <a:t> make every item be the same data type</a:t>
            </a:r>
          </a:p>
          <a:p>
            <a:r>
              <a:rPr lang="en-US" dirty="0"/>
              <a:t>”Atomic vectors”</a:t>
            </a:r>
          </a:p>
          <a:p>
            <a:pPr lvl="1"/>
            <a:r>
              <a:rPr lang="en-US" dirty="0"/>
              <a:t>Functions care about vector classes!</a:t>
            </a:r>
          </a:p>
        </p:txBody>
      </p:sp>
      <p:sp>
        <p:nvSpPr>
          <p:cNvPr id="4" name="Slide Number Placeholder 3">
            <a:extLst>
              <a:ext uri="{FF2B5EF4-FFF2-40B4-BE49-F238E27FC236}">
                <a16:creationId xmlns:a16="http://schemas.microsoft.com/office/drawing/2014/main" id="{EADF69DB-E511-8A40-99A1-CF4DCC365356}"/>
              </a:ext>
            </a:extLst>
          </p:cNvPr>
          <p:cNvSpPr>
            <a:spLocks noGrp="1"/>
          </p:cNvSpPr>
          <p:nvPr>
            <p:ph type="sldNum" sz="quarter" idx="12"/>
          </p:nvPr>
        </p:nvSpPr>
        <p:spPr/>
        <p:txBody>
          <a:bodyPr/>
          <a:lstStyle/>
          <a:p>
            <a:fld id="{E6E5AD94-8CD5-9A4B-B9F7-1A29B6665B22}" type="slidenum">
              <a:rPr lang="en-US" smtClean="0"/>
              <a:t>29</a:t>
            </a:fld>
            <a:endParaRPr lang="en-US"/>
          </a:p>
        </p:txBody>
      </p:sp>
    </p:spTree>
    <p:extLst>
      <p:ext uri="{BB962C8B-B14F-4D97-AF65-F5344CB8AC3E}">
        <p14:creationId xmlns:p14="http://schemas.microsoft.com/office/powerpoint/2010/main" val="15065336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815C548-7118-485C-9F94-632AA13D3D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9CD7F906-9BCC-447D-B901-20F63333D1C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3" name="Freeform 5">
              <a:extLst>
                <a:ext uri="{FF2B5EF4-FFF2-40B4-BE49-F238E27FC236}">
                  <a16:creationId xmlns:a16="http://schemas.microsoft.com/office/drawing/2014/main" id="{68E5C8D8-ED34-4A4C-92C6-1C387297AB7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306513" y="0"/>
              <a:ext cx="3862388" cy="6843713"/>
            </a:xfrm>
            <a:custGeom>
              <a:avLst/>
              <a:gdLst>
                <a:gd name="T0" fmla="*/ 813 w 813"/>
                <a:gd name="T1" fmla="*/ 0 h 1440"/>
                <a:gd name="T2" fmla="*/ 435 w 813"/>
                <a:gd name="T3" fmla="*/ 1440 h 1440"/>
              </a:gdLst>
              <a:ahLst/>
              <a:cxnLst>
                <a:cxn ang="0">
                  <a:pos x="T0" y="T1"/>
                </a:cxn>
                <a:cxn ang="0">
                  <a:pos x="T2" y="T3"/>
                </a:cxn>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Freeform 6">
              <a:extLst>
                <a:ext uri="{FF2B5EF4-FFF2-40B4-BE49-F238E27FC236}">
                  <a16:creationId xmlns:a16="http://schemas.microsoft.com/office/drawing/2014/main" id="{072FF48C-81B2-4637-8E97-B8C3E33D78A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26725" y="9525"/>
              <a:ext cx="1539875" cy="555625"/>
            </a:xfrm>
            <a:custGeom>
              <a:avLst/>
              <a:gdLst>
                <a:gd name="T0" fmla="*/ 324 w 324"/>
                <a:gd name="T1" fmla="*/ 117 h 117"/>
                <a:gd name="T2" fmla="*/ 0 w 324"/>
                <a:gd name="T3" fmla="*/ 0 h 117"/>
              </a:gdLst>
              <a:ahLst/>
              <a:cxnLst>
                <a:cxn ang="0">
                  <a:pos x="T0" y="T1"/>
                </a:cxn>
                <a:cxn ang="0">
                  <a:pos x="T2" y="T3"/>
                </a:cxn>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Freeform 7">
              <a:extLst>
                <a:ext uri="{FF2B5EF4-FFF2-40B4-BE49-F238E27FC236}">
                  <a16:creationId xmlns:a16="http://schemas.microsoft.com/office/drawing/2014/main" id="{EB5E5BD8-66D5-43B5-82B8-10BDA1D8358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247313" y="5013325"/>
              <a:ext cx="1919288" cy="1830388"/>
            </a:xfrm>
            <a:custGeom>
              <a:avLst/>
              <a:gdLst>
                <a:gd name="T0" fmla="*/ 0 w 404"/>
                <a:gd name="T1" fmla="*/ 385 h 385"/>
                <a:gd name="T2" fmla="*/ 404 w 404"/>
                <a:gd name="T3" fmla="*/ 0 h 385"/>
              </a:gdLst>
              <a:ahLst/>
              <a:cxnLst>
                <a:cxn ang="0">
                  <a:pos x="T0" y="T1"/>
                </a:cxn>
                <a:cxn ang="0">
                  <a:pos x="T2" y="T3"/>
                </a:cxn>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Freeform 8">
              <a:extLst>
                <a:ext uri="{FF2B5EF4-FFF2-40B4-BE49-F238E27FC236}">
                  <a16:creationId xmlns:a16="http://schemas.microsoft.com/office/drawing/2014/main" id="{9FD01F9F-9A03-4A89-8BCE-20A888F661F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0775" y="0"/>
              <a:ext cx="3676650" cy="6843713"/>
            </a:xfrm>
            <a:custGeom>
              <a:avLst/>
              <a:gdLst>
                <a:gd name="T0" fmla="*/ 774 w 774"/>
                <a:gd name="T1" fmla="*/ 0 h 1440"/>
                <a:gd name="T2" fmla="*/ 411 w 774"/>
                <a:gd name="T3" fmla="*/ 1440 h 1440"/>
              </a:gdLst>
              <a:ahLst/>
              <a:cxnLst>
                <a:cxn ang="0">
                  <a:pos x="T0" y="T1"/>
                </a:cxn>
                <a:cxn ang="0">
                  <a:pos x="T2" y="T3"/>
                </a:cxn>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Freeform 9">
              <a:extLst>
                <a:ext uri="{FF2B5EF4-FFF2-40B4-BE49-F238E27FC236}">
                  <a16:creationId xmlns:a16="http://schemas.microsoft.com/office/drawing/2014/main" id="{508EB1BF-1491-4E65-9C35-008934D5723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02988" y="9525"/>
              <a:ext cx="963613" cy="366713"/>
            </a:xfrm>
            <a:custGeom>
              <a:avLst/>
              <a:gdLst>
                <a:gd name="T0" fmla="*/ 203 w 203"/>
                <a:gd name="T1" fmla="*/ 77 h 77"/>
                <a:gd name="T2" fmla="*/ 0 w 203"/>
                <a:gd name="T3" fmla="*/ 0 h 77"/>
              </a:gdLst>
              <a:ahLst/>
              <a:cxnLst>
                <a:cxn ang="0">
                  <a:pos x="T0" y="T1"/>
                </a:cxn>
                <a:cxn ang="0">
                  <a:pos x="T2" y="T3"/>
                </a:cxn>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Freeform 10">
              <a:extLst>
                <a:ext uri="{FF2B5EF4-FFF2-40B4-BE49-F238E27FC236}">
                  <a16:creationId xmlns:a16="http://schemas.microsoft.com/office/drawing/2014/main" id="{3C7E1841-BA80-466A-AA20-DB02F939A87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494963" y="5275263"/>
              <a:ext cx="1666875" cy="1577975"/>
            </a:xfrm>
            <a:custGeom>
              <a:avLst/>
              <a:gdLst>
                <a:gd name="T0" fmla="*/ 0 w 351"/>
                <a:gd name="T1" fmla="*/ 332 h 332"/>
                <a:gd name="T2" fmla="*/ 351 w 351"/>
                <a:gd name="T3" fmla="*/ 0 h 332"/>
              </a:gdLst>
              <a:ahLst/>
              <a:cxnLst>
                <a:cxn ang="0">
                  <a:pos x="T0" y="T1"/>
                </a:cxn>
                <a:cxn ang="0">
                  <a:pos x="T2" y="T3"/>
                </a:cxn>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Freeform 11">
              <a:extLst>
                <a:ext uri="{FF2B5EF4-FFF2-40B4-BE49-F238E27FC236}">
                  <a16:creationId xmlns:a16="http://schemas.microsoft.com/office/drawing/2014/main" id="{2806A9BD-9B6D-4D87-AE1F-6AF1EA95B97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1713" y="0"/>
              <a:ext cx="3621088" cy="6843713"/>
            </a:xfrm>
            <a:custGeom>
              <a:avLst/>
              <a:gdLst>
                <a:gd name="T0" fmla="*/ 762 w 762"/>
                <a:gd name="T1" fmla="*/ 0 h 1440"/>
                <a:gd name="T2" fmla="*/ 403 w 762"/>
                <a:gd name="T3" fmla="*/ 1440 h 1440"/>
              </a:gdLst>
              <a:ahLst/>
              <a:cxnLst>
                <a:cxn ang="0">
                  <a:pos x="T0" y="T1"/>
                </a:cxn>
                <a:cxn ang="0">
                  <a:pos x="T2" y="T3"/>
                </a:cxn>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Freeform 12">
              <a:extLst>
                <a:ext uri="{FF2B5EF4-FFF2-40B4-BE49-F238E27FC236}">
                  <a16:creationId xmlns:a16="http://schemas.microsoft.com/office/drawing/2014/main" id="{C8D7BB10-F13B-4F61-895E-20F15676E60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501438" y="9525"/>
              <a:ext cx="665163" cy="257175"/>
            </a:xfrm>
            <a:custGeom>
              <a:avLst/>
              <a:gdLst>
                <a:gd name="T0" fmla="*/ 140 w 140"/>
                <a:gd name="T1" fmla="*/ 54 h 54"/>
                <a:gd name="T2" fmla="*/ 0 w 140"/>
                <a:gd name="T3" fmla="*/ 0 h 54"/>
              </a:gdLst>
              <a:ahLst/>
              <a:cxnLst>
                <a:cxn ang="0">
                  <a:pos x="T0" y="T1"/>
                </a:cxn>
                <a:cxn ang="0">
                  <a:pos x="T2" y="T3"/>
                </a:cxn>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Freeform 13">
              <a:extLst>
                <a:ext uri="{FF2B5EF4-FFF2-40B4-BE49-F238E27FC236}">
                  <a16:creationId xmlns:a16="http://schemas.microsoft.com/office/drawing/2014/main" id="{2AEAC03C-03A6-4619-A1F4-2C2AB1038FB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41013" y="5408613"/>
              <a:ext cx="1525588" cy="1435100"/>
            </a:xfrm>
            <a:custGeom>
              <a:avLst/>
              <a:gdLst>
                <a:gd name="T0" fmla="*/ 0 w 321"/>
                <a:gd name="T1" fmla="*/ 302 h 302"/>
                <a:gd name="T2" fmla="*/ 321 w 321"/>
                <a:gd name="T3" fmla="*/ 0 h 302"/>
              </a:gdLst>
              <a:ahLst/>
              <a:cxnLst>
                <a:cxn ang="0">
                  <a:pos x="T0" y="T1"/>
                </a:cxn>
                <a:cxn ang="0">
                  <a:pos x="T2" y="T3"/>
                </a:cxn>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Freeform 14">
              <a:extLst>
                <a:ext uri="{FF2B5EF4-FFF2-40B4-BE49-F238E27FC236}">
                  <a16:creationId xmlns:a16="http://schemas.microsoft.com/office/drawing/2014/main" id="{1F12D195-3755-4A5F-80D0-F2610E00CCA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1713" y="0"/>
              <a:ext cx="3244850" cy="6843713"/>
            </a:xfrm>
            <a:custGeom>
              <a:avLst/>
              <a:gdLst>
                <a:gd name="T0" fmla="*/ 683 w 683"/>
                <a:gd name="T1" fmla="*/ 0 h 1440"/>
                <a:gd name="T2" fmla="*/ 355 w 683"/>
                <a:gd name="T3" fmla="*/ 1440 h 1440"/>
              </a:gdLst>
              <a:ahLst/>
              <a:cxnLst>
                <a:cxn ang="0">
                  <a:pos x="T0" y="T1"/>
                </a:cxn>
                <a:cxn ang="0">
                  <a:pos x="T2" y="T3"/>
                </a:cxn>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Freeform 15">
              <a:extLst>
                <a:ext uri="{FF2B5EF4-FFF2-40B4-BE49-F238E27FC236}">
                  <a16:creationId xmlns:a16="http://schemas.microsoft.com/office/drawing/2014/main" id="{9DF8AF1B-9850-45E0-91D7-7C144736C8E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802938" y="5518150"/>
              <a:ext cx="1363663" cy="1325563"/>
            </a:xfrm>
            <a:custGeom>
              <a:avLst/>
              <a:gdLst>
                <a:gd name="T0" fmla="*/ 0 w 287"/>
                <a:gd name="T1" fmla="*/ 279 h 279"/>
                <a:gd name="T2" fmla="*/ 287 w 287"/>
                <a:gd name="T3" fmla="*/ 0 h 279"/>
              </a:gdLst>
              <a:ahLst/>
              <a:cxnLst>
                <a:cxn ang="0">
                  <a:pos x="T0" y="T1"/>
                </a:cxn>
                <a:cxn ang="0">
                  <a:pos x="T2" y="T3"/>
                </a:cxn>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Freeform 16">
              <a:extLst>
                <a:ext uri="{FF2B5EF4-FFF2-40B4-BE49-F238E27FC236}">
                  <a16:creationId xmlns:a16="http://schemas.microsoft.com/office/drawing/2014/main" id="{9A69AB78-1FF4-4FD6-99AB-D37FDD06896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89000" y="0"/>
              <a:ext cx="3230563" cy="6843713"/>
            </a:xfrm>
            <a:custGeom>
              <a:avLst/>
              <a:gdLst>
                <a:gd name="T0" fmla="*/ 680 w 680"/>
                <a:gd name="T1" fmla="*/ 0 h 1440"/>
                <a:gd name="T2" fmla="*/ 337 w 680"/>
                <a:gd name="T3" fmla="*/ 1440 h 1440"/>
              </a:gdLst>
              <a:ahLst/>
              <a:cxnLst>
                <a:cxn ang="0">
                  <a:pos x="T0" y="T1"/>
                </a:cxn>
                <a:cxn ang="0">
                  <a:pos x="T2" y="T3"/>
                </a:cxn>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Freeform 17">
              <a:extLst>
                <a:ext uri="{FF2B5EF4-FFF2-40B4-BE49-F238E27FC236}">
                  <a16:creationId xmlns:a16="http://schemas.microsoft.com/office/drawing/2014/main" id="{F4CD039C-77A9-4589-8AD7-53C445B4397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79150" y="5694363"/>
              <a:ext cx="1187450" cy="1149350"/>
            </a:xfrm>
            <a:custGeom>
              <a:avLst/>
              <a:gdLst>
                <a:gd name="T0" fmla="*/ 0 w 250"/>
                <a:gd name="T1" fmla="*/ 242 h 242"/>
                <a:gd name="T2" fmla="*/ 250 w 250"/>
                <a:gd name="T3" fmla="*/ 0 h 242"/>
              </a:gdLst>
              <a:ahLst/>
              <a:cxnLst>
                <a:cxn ang="0">
                  <a:pos x="T0" y="T1"/>
                </a:cxn>
                <a:cxn ang="0">
                  <a:pos x="T2" y="T3"/>
                </a:cxn>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Freeform 18">
              <a:extLst>
                <a:ext uri="{FF2B5EF4-FFF2-40B4-BE49-F238E27FC236}">
                  <a16:creationId xmlns:a16="http://schemas.microsoft.com/office/drawing/2014/main" id="{9BBE1729-AA67-4290-A6B6-76C54B73ACE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84188" y="0"/>
              <a:ext cx="3421063" cy="6843713"/>
            </a:xfrm>
            <a:custGeom>
              <a:avLst/>
              <a:gdLst>
                <a:gd name="T0" fmla="*/ 720 w 720"/>
                <a:gd name="T1" fmla="*/ 0 h 1440"/>
                <a:gd name="T2" fmla="*/ 362 w 720"/>
                <a:gd name="T3" fmla="*/ 1440 h 1440"/>
              </a:gdLst>
              <a:ahLst/>
              <a:cxnLst>
                <a:cxn ang="0">
                  <a:pos x="T0" y="T1"/>
                </a:cxn>
                <a:cxn ang="0">
                  <a:pos x="T2" y="T3"/>
                </a:cxn>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Freeform 19">
              <a:extLst>
                <a:ext uri="{FF2B5EF4-FFF2-40B4-BE49-F238E27FC236}">
                  <a16:creationId xmlns:a16="http://schemas.microsoft.com/office/drawing/2014/main" id="{C7989282-C9A6-4905-9EE7-BAD79F9960A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87125" y="6049963"/>
              <a:ext cx="879475" cy="793750"/>
            </a:xfrm>
            <a:custGeom>
              <a:avLst/>
              <a:gdLst>
                <a:gd name="T0" fmla="*/ 0 w 185"/>
                <a:gd name="T1" fmla="*/ 167 h 167"/>
                <a:gd name="T2" fmla="*/ 185 w 185"/>
                <a:gd name="T3" fmla="*/ 0 h 167"/>
              </a:gdLst>
              <a:ahLst/>
              <a:cxnLst>
                <a:cxn ang="0">
                  <a:pos x="T0" y="T1"/>
                </a:cxn>
                <a:cxn ang="0">
                  <a:pos x="T2" y="T3"/>
                </a:cxn>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Freeform 20">
              <a:extLst>
                <a:ext uri="{FF2B5EF4-FFF2-40B4-BE49-F238E27FC236}">
                  <a16:creationId xmlns:a16="http://schemas.microsoft.com/office/drawing/2014/main" id="{EFFD14C3-BBFF-48F2-AB6C-C2EE0263F5F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98488" y="0"/>
              <a:ext cx="2717800" cy="6843713"/>
            </a:xfrm>
            <a:custGeom>
              <a:avLst/>
              <a:gdLst>
                <a:gd name="T0" fmla="*/ 572 w 572"/>
                <a:gd name="T1" fmla="*/ 0 h 1440"/>
                <a:gd name="T2" fmla="*/ 164 w 572"/>
                <a:gd name="T3" fmla="*/ 1440 h 1440"/>
              </a:gdLst>
              <a:ahLst/>
              <a:cxnLst>
                <a:cxn ang="0">
                  <a:pos x="T0" y="T1"/>
                </a:cxn>
                <a:cxn ang="0">
                  <a:pos x="T2" y="T3"/>
                </a:cxn>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Freeform 21">
              <a:extLst>
                <a:ext uri="{FF2B5EF4-FFF2-40B4-BE49-F238E27FC236}">
                  <a16:creationId xmlns:a16="http://schemas.microsoft.com/office/drawing/2014/main" id="{35EF92FD-4E70-41BC-A2C3-E1927918823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61938" y="0"/>
              <a:ext cx="2944813" cy="6843713"/>
            </a:xfrm>
            <a:custGeom>
              <a:avLst/>
              <a:gdLst>
                <a:gd name="T0" fmla="*/ 620 w 620"/>
                <a:gd name="T1" fmla="*/ 0 h 1440"/>
                <a:gd name="T2" fmla="*/ 186 w 620"/>
                <a:gd name="T3" fmla="*/ 1440 h 1440"/>
              </a:gdLst>
              <a:ahLst/>
              <a:cxnLst>
                <a:cxn ang="0">
                  <a:pos x="T0" y="T1"/>
                </a:cxn>
                <a:cxn ang="0">
                  <a:pos x="T2" y="T3"/>
                </a:cxn>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Freeform 22">
              <a:extLst>
                <a:ext uri="{FF2B5EF4-FFF2-40B4-BE49-F238E27FC236}">
                  <a16:creationId xmlns:a16="http://schemas.microsoft.com/office/drawing/2014/main" id="{13C9D14D-C1BC-47A4-810F-2B23782862F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17513" y="0"/>
              <a:ext cx="2403475" cy="6843713"/>
            </a:xfrm>
            <a:custGeom>
              <a:avLst/>
              <a:gdLst>
                <a:gd name="T0" fmla="*/ 506 w 506"/>
                <a:gd name="T1" fmla="*/ 0 h 1440"/>
                <a:gd name="T2" fmla="*/ 171 w 506"/>
                <a:gd name="T3" fmla="*/ 1440 h 1440"/>
              </a:gdLst>
              <a:ahLst/>
              <a:cxnLst>
                <a:cxn ang="0">
                  <a:pos x="T0" y="T1"/>
                </a:cxn>
                <a:cxn ang="0">
                  <a:pos x="T2" y="T3"/>
                </a:cxn>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Freeform 23">
              <a:extLst>
                <a:ext uri="{FF2B5EF4-FFF2-40B4-BE49-F238E27FC236}">
                  <a16:creationId xmlns:a16="http://schemas.microsoft.com/office/drawing/2014/main" id="{7BB78E9D-8FB2-4188-AA76-B076EC91EC3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288" y="9525"/>
              <a:ext cx="1771650" cy="3198813"/>
            </a:xfrm>
            <a:custGeom>
              <a:avLst/>
              <a:gdLst>
                <a:gd name="T0" fmla="*/ 373 w 373"/>
                <a:gd name="T1" fmla="*/ 0 h 673"/>
                <a:gd name="T2" fmla="*/ 0 w 373"/>
                <a:gd name="T3" fmla="*/ 673 h 673"/>
              </a:gdLst>
              <a:ahLst/>
              <a:cxnLst>
                <a:cxn ang="0">
                  <a:pos x="T0" y="T1"/>
                </a:cxn>
                <a:cxn ang="0">
                  <a:pos x="T2" y="T3"/>
                </a:cxn>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Freeform 24">
              <a:extLst>
                <a:ext uri="{FF2B5EF4-FFF2-40B4-BE49-F238E27FC236}">
                  <a16:creationId xmlns:a16="http://schemas.microsoft.com/office/drawing/2014/main" id="{086F636F-8908-4A84-9DE8-38A1D3B9BA0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63" y="6016625"/>
              <a:ext cx="214313" cy="827088"/>
            </a:xfrm>
            <a:custGeom>
              <a:avLst/>
              <a:gdLst>
                <a:gd name="T0" fmla="*/ 0 w 45"/>
                <a:gd name="T1" fmla="*/ 0 h 174"/>
                <a:gd name="T2" fmla="*/ 45 w 45"/>
                <a:gd name="T3" fmla="*/ 174 h 174"/>
              </a:gdLst>
              <a:ahLst/>
              <a:cxnLst>
                <a:cxn ang="0">
                  <a:pos x="T0" y="T1"/>
                </a:cxn>
                <a:cxn ang="0">
                  <a:pos x="T2" y="T3"/>
                </a:cxn>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Freeform 25">
              <a:extLst>
                <a:ext uri="{FF2B5EF4-FFF2-40B4-BE49-F238E27FC236}">
                  <a16:creationId xmlns:a16="http://schemas.microsoft.com/office/drawing/2014/main" id="{BCDAB8B2-1267-4ABD-A817-3078AEC2986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288" y="0"/>
              <a:ext cx="1562100" cy="2228850"/>
            </a:xfrm>
            <a:custGeom>
              <a:avLst/>
              <a:gdLst>
                <a:gd name="T0" fmla="*/ 329 w 329"/>
                <a:gd name="T1" fmla="*/ 0 h 469"/>
                <a:gd name="T2" fmla="*/ 0 w 329"/>
                <a:gd name="T3" fmla="*/ 469 h 469"/>
              </a:gdLst>
              <a:ahLst/>
              <a:cxnLst>
                <a:cxn ang="0">
                  <a:pos x="T0" y="T1"/>
                </a:cxn>
                <a:cxn ang="0">
                  <a:pos x="T2" y="T3"/>
                </a:cxn>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35" name="Group 34">
            <a:extLst>
              <a:ext uri="{FF2B5EF4-FFF2-40B4-BE49-F238E27FC236}">
                <a16:creationId xmlns:a16="http://schemas.microsoft.com/office/drawing/2014/main" id="{905D9A16-BB91-4097-BD0B-3B994C03A52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04672" y="4281677"/>
            <a:ext cx="10579607" cy="1771275"/>
            <a:chOff x="804672" y="3893141"/>
            <a:chExt cx="10579607" cy="1771275"/>
          </a:xfrm>
          <a:solidFill>
            <a:schemeClr val="tx2"/>
          </a:solidFill>
        </p:grpSpPr>
        <p:sp>
          <p:nvSpPr>
            <p:cNvPr id="36" name="Isosceles Triangle 39">
              <a:extLst>
                <a:ext uri="{FF2B5EF4-FFF2-40B4-BE49-F238E27FC236}">
                  <a16:creationId xmlns:a16="http://schemas.microsoft.com/office/drawing/2014/main" id="{E4EAE09B-33C0-47CA-8856-8A266114D9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5892384" y="5313353"/>
              <a:ext cx="407233" cy="351063"/>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4865A29A-C0EC-40AE-951A-1C7AFEFB04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672" y="3893141"/>
              <a:ext cx="10579607" cy="142021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E6706DD5-81E5-D243-B4FE-749215455269}"/>
              </a:ext>
            </a:extLst>
          </p:cNvPr>
          <p:cNvSpPr>
            <a:spLocks noGrp="1"/>
          </p:cNvSpPr>
          <p:nvPr>
            <p:ph type="title"/>
          </p:nvPr>
        </p:nvSpPr>
        <p:spPr>
          <a:xfrm>
            <a:off x="886968" y="4368773"/>
            <a:ext cx="10417231" cy="1250384"/>
          </a:xfrm>
        </p:spPr>
        <p:txBody>
          <a:bodyPr>
            <a:normAutofit/>
          </a:bodyPr>
          <a:lstStyle/>
          <a:p>
            <a:r>
              <a:rPr lang="en-US" dirty="0">
                <a:solidFill>
                  <a:schemeClr val="bg1"/>
                </a:solidFill>
              </a:rPr>
              <a:t>Functional Programming</a:t>
            </a:r>
          </a:p>
        </p:txBody>
      </p:sp>
      <p:graphicFrame>
        <p:nvGraphicFramePr>
          <p:cNvPr id="5" name="Content Placeholder 2">
            <a:extLst>
              <a:ext uri="{FF2B5EF4-FFF2-40B4-BE49-F238E27FC236}">
                <a16:creationId xmlns:a16="http://schemas.microsoft.com/office/drawing/2014/main" id="{A1A33357-34D7-4D74-A1FB-4FBD432C1924}"/>
              </a:ext>
            </a:extLst>
          </p:cNvPr>
          <p:cNvGraphicFramePr>
            <a:graphicFrameLocks noGrp="1"/>
          </p:cNvGraphicFramePr>
          <p:nvPr>
            <p:ph idx="1"/>
            <p:extLst>
              <p:ext uri="{D42A27DB-BD31-4B8C-83A1-F6EECF244321}">
                <p14:modId xmlns:p14="http://schemas.microsoft.com/office/powerpoint/2010/main" val="3714120423"/>
              </p:ext>
            </p:extLst>
          </p:nvPr>
        </p:nvGraphicFramePr>
        <p:xfrm>
          <a:off x="804672" y="803186"/>
          <a:ext cx="10579607" cy="304377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Slide Number Placeholder 2">
            <a:extLst>
              <a:ext uri="{FF2B5EF4-FFF2-40B4-BE49-F238E27FC236}">
                <a16:creationId xmlns:a16="http://schemas.microsoft.com/office/drawing/2014/main" id="{4C383D12-479F-8640-84AF-CB76D098C6BE}"/>
              </a:ext>
            </a:extLst>
          </p:cNvPr>
          <p:cNvSpPr>
            <a:spLocks noGrp="1"/>
          </p:cNvSpPr>
          <p:nvPr>
            <p:ph type="sldNum" sz="quarter" idx="12"/>
          </p:nvPr>
        </p:nvSpPr>
        <p:spPr/>
        <p:txBody>
          <a:bodyPr/>
          <a:lstStyle/>
          <a:p>
            <a:fld id="{E6E5AD94-8CD5-9A4B-B9F7-1A29B6665B22}" type="slidenum">
              <a:rPr lang="en-US" smtClean="0"/>
              <a:t>3</a:t>
            </a:fld>
            <a:endParaRPr lang="en-US"/>
          </a:p>
        </p:txBody>
      </p:sp>
    </p:spTree>
    <p:extLst>
      <p:ext uri="{BB962C8B-B14F-4D97-AF65-F5344CB8AC3E}">
        <p14:creationId xmlns:p14="http://schemas.microsoft.com/office/powerpoint/2010/main" val="201083704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1CAA4FD-825E-FF42-85AC-542DB00B678F}"/>
              </a:ext>
            </a:extLst>
          </p:cNvPr>
          <p:cNvSpPr/>
          <p:nvPr/>
        </p:nvSpPr>
        <p:spPr>
          <a:xfrm>
            <a:off x="5147569" y="1986353"/>
            <a:ext cx="5457824" cy="3273935"/>
          </a:xfrm>
          <a:prstGeom prst="rect">
            <a:avLst/>
          </a:prstGeom>
          <a:solidFill>
            <a:schemeClr val="accent2">
              <a:lumMod val="60000"/>
              <a:lumOff val="4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sp>
        <p:nvSpPr>
          <p:cNvPr id="8" name="Rectangle 7">
            <a:extLst>
              <a:ext uri="{FF2B5EF4-FFF2-40B4-BE49-F238E27FC236}">
                <a16:creationId xmlns:a16="http://schemas.microsoft.com/office/drawing/2014/main" id="{7D490819-5666-421A-BA38-5BB7F760B6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545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grpSp>
        <p:nvGrpSpPr>
          <p:cNvPr id="10" name="Group 9">
            <a:extLst>
              <a:ext uri="{FF2B5EF4-FFF2-40B4-BE49-F238E27FC236}">
                <a16:creationId xmlns:a16="http://schemas.microsoft.com/office/drawing/2014/main" id="{8FDFAB5E-BFB6-4290-9F06-1AD4E52A3DF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14FA43FA-82AD-4E41-A5A7-32F0F9DAA7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Rockwell" panose="02060603020205020403"/>
                <a:ea typeface="+mn-ea"/>
                <a:cs typeface="+mn-cs"/>
              </a:endParaRPr>
            </a:p>
          </p:txBody>
        </p:sp>
        <p:sp>
          <p:nvSpPr>
            <p:cNvPr id="12" name="Freeform 6">
              <a:extLst>
                <a:ext uri="{FF2B5EF4-FFF2-40B4-BE49-F238E27FC236}">
                  <a16:creationId xmlns:a16="http://schemas.microsoft.com/office/drawing/2014/main" id="{C3C34A1E-706E-4DB7-891E-6FB4762411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6E55BE0F-8EA7-4F30-B3FD-8F6DD29BA2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C9F415B-574B-4647-BD72-F211EA3FA7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CDD98CAF-1BC1-4BD6-AAD2-68EBF8D8B2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FF6CBDDA-3893-44B9-86D9-F1F38D4B5F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5FEF4109-DC7B-4C15-9C2D-53A69A120C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140DAA94-BB0A-4185-97AF-CB63182E85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114C7C3A-04DD-4CC1-A272-F2578FE23C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4AA1C8D2-B988-4C8F-97B7-229630F2AD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D5621FCD-0E62-4332-965D-80FA0EF809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1E7C9B8-4AA1-43A1-A547-785A413952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01F4C519-3639-48B7-A720-466A40BF17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939AFA97-19A9-4DA4-A478-A3E31B83B4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901126FE-0E00-4313-BDE9-CF2C04D96B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1D31F0FA-D603-49E8-B72E-7665CF9A5D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rgbClr val="FFFFFF">
                  <a:alpha val="35000"/>
                </a:srgb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28C24D97-A4EA-4764-AEE5-61C0892F66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rgbClr val="FFFFFF">
                  <a:alpha val="35000"/>
                </a:srgb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C6B724DA-22AE-4918-B782-3E7CD48583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9F6E83DB-ADF8-409A-95CF-41BE0E028F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C83EE84C-89F7-406E-959C-8E3518D3E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209B50F9-709E-4054-AD5F-814AD7459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sp>
        <p:nvSpPr>
          <p:cNvPr id="2" name="Title 1">
            <a:extLst>
              <a:ext uri="{FF2B5EF4-FFF2-40B4-BE49-F238E27FC236}">
                <a16:creationId xmlns:a16="http://schemas.microsoft.com/office/drawing/2014/main" id="{7E83B828-C6AB-DE4B-9415-697B398FF991}"/>
              </a:ext>
            </a:extLst>
          </p:cNvPr>
          <p:cNvSpPr>
            <a:spLocks noGrp="1"/>
          </p:cNvSpPr>
          <p:nvPr>
            <p:ph type="title"/>
          </p:nvPr>
        </p:nvSpPr>
        <p:spPr>
          <a:xfrm>
            <a:off x="807720" y="960120"/>
            <a:ext cx="3988993" cy="4171278"/>
          </a:xfrm>
        </p:spPr>
        <p:txBody>
          <a:bodyPr>
            <a:normAutofit/>
          </a:bodyPr>
          <a:lstStyle/>
          <a:p>
            <a:r>
              <a:rPr lang="en-US" sz="5400" dirty="0">
                <a:solidFill>
                  <a:schemeClr val="tx1"/>
                </a:solidFill>
              </a:rPr>
              <a:t>Remember me?</a:t>
            </a:r>
          </a:p>
        </p:txBody>
      </p:sp>
      <p:pic>
        <p:nvPicPr>
          <p:cNvPr id="5" name="Content Placeholder 4" descr="A close up of a logo&#10;&#10;Description automatically generated">
            <a:extLst>
              <a:ext uri="{FF2B5EF4-FFF2-40B4-BE49-F238E27FC236}">
                <a16:creationId xmlns:a16="http://schemas.microsoft.com/office/drawing/2014/main" id="{B6E1CB16-69D4-6145-8063-BC312467072A}"/>
              </a:ext>
            </a:extLst>
          </p:cNvPr>
          <p:cNvPicPr>
            <a:picLocks noGrp="1" noChangeAspect="1"/>
          </p:cNvPicPr>
          <p:nvPr>
            <p:ph idx="1"/>
          </p:nvPr>
        </p:nvPicPr>
        <p:blipFill>
          <a:blip r:embed="rId3"/>
          <a:stretch>
            <a:fillRect/>
          </a:stretch>
        </p:blipFill>
        <p:spPr>
          <a:xfrm>
            <a:off x="5168901" y="884815"/>
            <a:ext cx="5279626" cy="4114223"/>
          </a:xfrm>
        </p:spPr>
      </p:pic>
      <p:sp>
        <p:nvSpPr>
          <p:cNvPr id="6" name="Rectangle 5">
            <a:extLst>
              <a:ext uri="{FF2B5EF4-FFF2-40B4-BE49-F238E27FC236}">
                <a16:creationId xmlns:a16="http://schemas.microsoft.com/office/drawing/2014/main" id="{CF86C079-17DE-E54E-8035-1258D8D8DCB7}"/>
              </a:ext>
            </a:extLst>
          </p:cNvPr>
          <p:cNvSpPr/>
          <p:nvPr/>
        </p:nvSpPr>
        <p:spPr>
          <a:xfrm>
            <a:off x="5258000" y="4266075"/>
            <a:ext cx="5236963" cy="865323"/>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sp>
        <p:nvSpPr>
          <p:cNvPr id="7" name="Rectangle 6">
            <a:extLst>
              <a:ext uri="{FF2B5EF4-FFF2-40B4-BE49-F238E27FC236}">
                <a16:creationId xmlns:a16="http://schemas.microsoft.com/office/drawing/2014/main" id="{336EC91C-C568-0847-88F2-BDDF1DCCB209}"/>
              </a:ext>
            </a:extLst>
          </p:cNvPr>
          <p:cNvSpPr/>
          <p:nvPr/>
        </p:nvSpPr>
        <p:spPr>
          <a:xfrm>
            <a:off x="6590581" y="3421856"/>
            <a:ext cx="2173857" cy="1577182"/>
          </a:xfrm>
          <a:prstGeom prst="rect">
            <a:avLst/>
          </a:prstGeom>
          <a:solidFill>
            <a:schemeClr val="accent4">
              <a:lumMod val="60000"/>
              <a:lumOff val="4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sp>
        <p:nvSpPr>
          <p:cNvPr id="32" name="Rectangle 31">
            <a:extLst>
              <a:ext uri="{FF2B5EF4-FFF2-40B4-BE49-F238E27FC236}">
                <a16:creationId xmlns:a16="http://schemas.microsoft.com/office/drawing/2014/main" id="{EF95AFCC-5D97-2841-8884-D356B91A3E69}"/>
              </a:ext>
            </a:extLst>
          </p:cNvPr>
          <p:cNvSpPr/>
          <p:nvPr/>
        </p:nvSpPr>
        <p:spPr>
          <a:xfrm>
            <a:off x="5115897" y="2012867"/>
            <a:ext cx="5436492" cy="3145045"/>
          </a:xfrm>
          <a:prstGeom prst="rect">
            <a:avLst/>
          </a:prstGeom>
          <a:solidFill>
            <a:schemeClr val="accent2">
              <a:lumMod val="60000"/>
              <a:lumOff val="4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sp>
        <p:nvSpPr>
          <p:cNvPr id="3" name="Slide Number Placeholder 2">
            <a:extLst>
              <a:ext uri="{FF2B5EF4-FFF2-40B4-BE49-F238E27FC236}">
                <a16:creationId xmlns:a16="http://schemas.microsoft.com/office/drawing/2014/main" id="{8CB0A866-B2FF-A547-984E-5441D72EBA6B}"/>
              </a:ext>
            </a:extLst>
          </p:cNvPr>
          <p:cNvSpPr>
            <a:spLocks noGrp="1"/>
          </p:cNvSpPr>
          <p:nvPr>
            <p:ph type="sldNum" sz="quarter" idx="12"/>
          </p:nvPr>
        </p:nvSpPr>
        <p:spPr/>
        <p:txBody>
          <a:bodyPr/>
          <a:lstStyle/>
          <a:p>
            <a:fld id="{E6E5AD94-8CD5-9A4B-B9F7-1A29B6665B22}" type="slidenum">
              <a:rPr lang="en-US" smtClean="0"/>
              <a:t>30</a:t>
            </a:fld>
            <a:endParaRPr lang="en-US"/>
          </a:p>
        </p:txBody>
      </p:sp>
      <p:sp>
        <p:nvSpPr>
          <p:cNvPr id="34" name="Striped Right Arrow 33">
            <a:extLst>
              <a:ext uri="{FF2B5EF4-FFF2-40B4-BE49-F238E27FC236}">
                <a16:creationId xmlns:a16="http://schemas.microsoft.com/office/drawing/2014/main" id="{2384E689-5130-E64C-9D27-574C0C5C606E}"/>
              </a:ext>
            </a:extLst>
          </p:cNvPr>
          <p:cNvSpPr/>
          <p:nvPr/>
        </p:nvSpPr>
        <p:spPr>
          <a:xfrm rot="10800000">
            <a:off x="5808533" y="5179791"/>
            <a:ext cx="4135896" cy="558670"/>
          </a:xfrm>
          <a:prstGeom prst="stripedRightArrow">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C1143498-7B52-4646-B055-5588615A6A2B}"/>
              </a:ext>
            </a:extLst>
          </p:cNvPr>
          <p:cNvSpPr txBox="1"/>
          <p:nvPr/>
        </p:nvSpPr>
        <p:spPr>
          <a:xfrm>
            <a:off x="10302386" y="5193911"/>
            <a:ext cx="1012457" cy="923330"/>
          </a:xfrm>
          <a:prstGeom prst="rect">
            <a:avLst/>
          </a:prstGeom>
          <a:noFill/>
        </p:spPr>
        <p:txBody>
          <a:bodyPr wrap="none" rtlCol="0">
            <a:spAutoFit/>
          </a:bodyPr>
          <a:lstStyle/>
          <a:p>
            <a:pPr algn="ctr"/>
            <a:r>
              <a:rPr lang="en-US" dirty="0"/>
              <a:t>Least </a:t>
            </a:r>
          </a:p>
          <a:p>
            <a:r>
              <a:rPr lang="en-US" dirty="0"/>
              <a:t>specific</a:t>
            </a:r>
          </a:p>
          <a:p>
            <a:endParaRPr lang="en-US" dirty="0"/>
          </a:p>
        </p:txBody>
      </p:sp>
      <p:sp>
        <p:nvSpPr>
          <p:cNvPr id="36" name="TextBox 35">
            <a:extLst>
              <a:ext uri="{FF2B5EF4-FFF2-40B4-BE49-F238E27FC236}">
                <a16:creationId xmlns:a16="http://schemas.microsoft.com/office/drawing/2014/main" id="{315EFB36-125A-BC40-AF4C-26C06EFA9222}"/>
              </a:ext>
            </a:extLst>
          </p:cNvPr>
          <p:cNvSpPr txBox="1"/>
          <p:nvPr/>
        </p:nvSpPr>
        <p:spPr>
          <a:xfrm>
            <a:off x="4534085" y="5208222"/>
            <a:ext cx="1012457" cy="646331"/>
          </a:xfrm>
          <a:prstGeom prst="rect">
            <a:avLst/>
          </a:prstGeom>
          <a:noFill/>
        </p:spPr>
        <p:txBody>
          <a:bodyPr wrap="none" rtlCol="0">
            <a:spAutoFit/>
          </a:bodyPr>
          <a:lstStyle/>
          <a:p>
            <a:pPr algn="ctr"/>
            <a:r>
              <a:rPr lang="en-US" dirty="0"/>
              <a:t>Most</a:t>
            </a:r>
          </a:p>
          <a:p>
            <a:pPr algn="ctr"/>
            <a:r>
              <a:rPr lang="en-US" dirty="0"/>
              <a:t>specific</a:t>
            </a:r>
          </a:p>
        </p:txBody>
      </p:sp>
    </p:spTree>
    <p:extLst>
      <p:ext uri="{BB962C8B-B14F-4D97-AF65-F5344CB8AC3E}">
        <p14:creationId xmlns:p14="http://schemas.microsoft.com/office/powerpoint/2010/main" val="39574988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D490819-5666-421A-BA38-5BB7F760B6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545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8FDFAB5E-BFB6-4290-9F06-1AD4E52A3DF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14FA43FA-82AD-4E41-A5A7-32F0F9DAA7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2" name="Freeform 6">
              <a:extLst>
                <a:ext uri="{FF2B5EF4-FFF2-40B4-BE49-F238E27FC236}">
                  <a16:creationId xmlns:a16="http://schemas.microsoft.com/office/drawing/2014/main" id="{C3C34A1E-706E-4DB7-891E-6FB4762411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6E55BE0F-8EA7-4F30-B3FD-8F6DD29BA2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C9F415B-574B-4647-BD72-F211EA3FA7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CDD98CAF-1BC1-4BD6-AAD2-68EBF8D8B2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FF6CBDDA-3893-44B9-86D9-F1F38D4B5F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5FEF4109-DC7B-4C15-9C2D-53A69A120C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140DAA94-BB0A-4185-97AF-CB63182E85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114C7C3A-04DD-4CC1-A272-F2578FE23C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4AA1C8D2-B988-4C8F-97B7-229630F2AD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D5621FCD-0E62-4332-965D-80FA0EF809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1E7C9B8-4AA1-43A1-A547-785A413952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01F4C519-3639-48B7-A720-466A40BF17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939AFA97-19A9-4DA4-A478-A3E31B83B4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901126FE-0E00-4313-BDE9-CF2C04D96B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1D31F0FA-D603-49E8-B72E-7665CF9A5D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rgbClr val="FFFFFF">
                  <a:alpha val="35000"/>
                </a:srgb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28C24D97-A4EA-4764-AEE5-61C0892F66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rgbClr val="FFFFFF">
                  <a:alpha val="35000"/>
                </a:srgb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C6B724DA-22AE-4918-B782-3E7CD48583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9F6E83DB-ADF8-409A-95CF-41BE0E028F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C83EE84C-89F7-406E-959C-8E3518D3E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209B50F9-709E-4054-AD5F-814AD7459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02B5FA9-EBBD-0043-9E36-237A05254CBE}"/>
              </a:ext>
            </a:extLst>
          </p:cNvPr>
          <p:cNvSpPr>
            <a:spLocks noGrp="1"/>
          </p:cNvSpPr>
          <p:nvPr>
            <p:ph type="title"/>
          </p:nvPr>
        </p:nvSpPr>
        <p:spPr>
          <a:xfrm>
            <a:off x="807720" y="960120"/>
            <a:ext cx="3988993" cy="4171278"/>
          </a:xfrm>
        </p:spPr>
        <p:txBody>
          <a:bodyPr>
            <a:normAutofit/>
          </a:bodyPr>
          <a:lstStyle/>
          <a:p>
            <a:pPr algn="l"/>
            <a:r>
              <a:rPr lang="en-US" sz="5400" dirty="0">
                <a:solidFill>
                  <a:schemeClr val="tx1"/>
                </a:solidFill>
              </a:rPr>
              <a:t>R Functions</a:t>
            </a:r>
          </a:p>
        </p:txBody>
      </p:sp>
      <p:sp>
        <p:nvSpPr>
          <p:cNvPr id="3" name="Content Placeholder 2">
            <a:extLst>
              <a:ext uri="{FF2B5EF4-FFF2-40B4-BE49-F238E27FC236}">
                <a16:creationId xmlns:a16="http://schemas.microsoft.com/office/drawing/2014/main" id="{3E8C6C90-AD3D-FD42-A8AD-4D30269325F7}"/>
              </a:ext>
            </a:extLst>
          </p:cNvPr>
          <p:cNvSpPr>
            <a:spLocks noGrp="1"/>
          </p:cNvSpPr>
          <p:nvPr>
            <p:ph idx="1"/>
          </p:nvPr>
        </p:nvSpPr>
        <p:spPr>
          <a:xfrm>
            <a:off x="5118447" y="960120"/>
            <a:ext cx="6281873" cy="4171278"/>
          </a:xfrm>
        </p:spPr>
        <p:txBody>
          <a:bodyPr>
            <a:normAutofit/>
          </a:bodyPr>
          <a:lstStyle/>
          <a:p>
            <a:r>
              <a:rPr lang="en-US" dirty="0"/>
              <a:t>In general, you supply an object and a set of arguments</a:t>
            </a:r>
          </a:p>
          <a:p>
            <a:pPr lvl="1"/>
            <a:r>
              <a:rPr lang="en-US" sz="1400" dirty="0"/>
              <a:t>Object is typically a vector or </a:t>
            </a:r>
            <a:r>
              <a:rPr lang="en-US" sz="1400" dirty="0" err="1"/>
              <a:t>dataframe</a:t>
            </a:r>
            <a:endParaRPr lang="en-US" sz="1400" dirty="0"/>
          </a:p>
          <a:p>
            <a:r>
              <a:rPr lang="en-US" dirty="0"/>
              <a:t>Arguments should be named explicitly </a:t>
            </a:r>
          </a:p>
          <a:p>
            <a:pPr lvl="1"/>
            <a:r>
              <a:rPr lang="en-US" dirty="0"/>
              <a:t>R accepts positional and partial matching, however</a:t>
            </a:r>
          </a:p>
          <a:p>
            <a:r>
              <a:rPr lang="en-US" dirty="0"/>
              <a:t>Idea and syntax will be similar to most other programming languages</a:t>
            </a:r>
          </a:p>
          <a:p>
            <a:r>
              <a:rPr lang="en-US" dirty="0"/>
              <a:t>User-defined and built-in functions</a:t>
            </a:r>
          </a:p>
        </p:txBody>
      </p:sp>
      <p:sp>
        <p:nvSpPr>
          <p:cNvPr id="4" name="Slide Number Placeholder 3">
            <a:extLst>
              <a:ext uri="{FF2B5EF4-FFF2-40B4-BE49-F238E27FC236}">
                <a16:creationId xmlns:a16="http://schemas.microsoft.com/office/drawing/2014/main" id="{7EF06B0B-2540-5E4C-8256-CC38FEA0916D}"/>
              </a:ext>
            </a:extLst>
          </p:cNvPr>
          <p:cNvSpPr>
            <a:spLocks noGrp="1"/>
          </p:cNvSpPr>
          <p:nvPr>
            <p:ph type="sldNum" sz="quarter" idx="12"/>
          </p:nvPr>
        </p:nvSpPr>
        <p:spPr/>
        <p:txBody>
          <a:bodyPr/>
          <a:lstStyle/>
          <a:p>
            <a:fld id="{E6E5AD94-8CD5-9A4B-B9F7-1A29B6665B22}" type="slidenum">
              <a:rPr lang="en-US" smtClean="0"/>
              <a:t>31</a:t>
            </a:fld>
            <a:endParaRPr lang="en-US"/>
          </a:p>
        </p:txBody>
      </p:sp>
    </p:spTree>
    <p:extLst>
      <p:ext uri="{BB962C8B-B14F-4D97-AF65-F5344CB8AC3E}">
        <p14:creationId xmlns:p14="http://schemas.microsoft.com/office/powerpoint/2010/main" val="55152288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D490819-5666-421A-BA38-5BB7F760B6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545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8FDFAB5E-BFB6-4290-9F06-1AD4E52A3DF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14FA43FA-82AD-4E41-A5A7-32F0F9DAA7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2" name="Freeform 6">
              <a:extLst>
                <a:ext uri="{FF2B5EF4-FFF2-40B4-BE49-F238E27FC236}">
                  <a16:creationId xmlns:a16="http://schemas.microsoft.com/office/drawing/2014/main" id="{C3C34A1E-706E-4DB7-891E-6FB4762411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6E55BE0F-8EA7-4F30-B3FD-8F6DD29BA2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C9F415B-574B-4647-BD72-F211EA3FA7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CDD98CAF-1BC1-4BD6-AAD2-68EBF8D8B2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FF6CBDDA-3893-44B9-86D9-F1F38D4B5F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5FEF4109-DC7B-4C15-9C2D-53A69A120C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140DAA94-BB0A-4185-97AF-CB63182E85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114C7C3A-04DD-4CC1-A272-F2578FE23C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4AA1C8D2-B988-4C8F-97B7-229630F2AD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D5621FCD-0E62-4332-965D-80FA0EF809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1E7C9B8-4AA1-43A1-A547-785A413952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01F4C519-3639-48B7-A720-466A40BF17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939AFA97-19A9-4DA4-A478-A3E31B83B4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901126FE-0E00-4313-BDE9-CF2C04D96B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1D31F0FA-D603-49E8-B72E-7665CF9A5D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rgbClr val="FFFFFF">
                  <a:alpha val="35000"/>
                </a:srgb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28C24D97-A4EA-4764-AEE5-61C0892F66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rgbClr val="FFFFFF">
                  <a:alpha val="35000"/>
                </a:srgb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C6B724DA-22AE-4918-B782-3E7CD48583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9F6E83DB-ADF8-409A-95CF-41BE0E028F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C83EE84C-89F7-406E-959C-8E3518D3E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209B50F9-709E-4054-AD5F-814AD7459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02B5FA9-EBBD-0043-9E36-237A05254CBE}"/>
              </a:ext>
            </a:extLst>
          </p:cNvPr>
          <p:cNvSpPr>
            <a:spLocks noGrp="1"/>
          </p:cNvSpPr>
          <p:nvPr>
            <p:ph type="title"/>
          </p:nvPr>
        </p:nvSpPr>
        <p:spPr>
          <a:xfrm>
            <a:off x="807720" y="960120"/>
            <a:ext cx="3988993" cy="4171278"/>
          </a:xfrm>
        </p:spPr>
        <p:txBody>
          <a:bodyPr>
            <a:normAutofit/>
          </a:bodyPr>
          <a:lstStyle/>
          <a:p>
            <a:pPr algn="l"/>
            <a:r>
              <a:rPr lang="en-US" sz="5400" dirty="0">
                <a:solidFill>
                  <a:schemeClr val="tx1"/>
                </a:solidFill>
              </a:rPr>
              <a:t>R Functions: Example</a:t>
            </a:r>
          </a:p>
        </p:txBody>
      </p:sp>
      <p:pic>
        <p:nvPicPr>
          <p:cNvPr id="7" name="Picture 6" descr="A screenshot of a cell phone&#10;&#10;Description automatically generated">
            <a:extLst>
              <a:ext uri="{FF2B5EF4-FFF2-40B4-BE49-F238E27FC236}">
                <a16:creationId xmlns:a16="http://schemas.microsoft.com/office/drawing/2014/main" id="{C4C09222-43EC-1B43-9D8C-DF7D48E67AA2}"/>
              </a:ext>
            </a:extLst>
          </p:cNvPr>
          <p:cNvPicPr>
            <a:picLocks noChangeAspect="1"/>
          </p:cNvPicPr>
          <p:nvPr/>
        </p:nvPicPr>
        <p:blipFill>
          <a:blip r:embed="rId2"/>
          <a:stretch>
            <a:fillRect/>
          </a:stretch>
        </p:blipFill>
        <p:spPr>
          <a:xfrm>
            <a:off x="5354639" y="960120"/>
            <a:ext cx="6494486" cy="3906277"/>
          </a:xfrm>
          <a:prstGeom prst="rect">
            <a:avLst/>
          </a:prstGeom>
        </p:spPr>
      </p:pic>
      <p:sp>
        <p:nvSpPr>
          <p:cNvPr id="9" name="Slide Number Placeholder 8">
            <a:extLst>
              <a:ext uri="{FF2B5EF4-FFF2-40B4-BE49-F238E27FC236}">
                <a16:creationId xmlns:a16="http://schemas.microsoft.com/office/drawing/2014/main" id="{C3D2FF35-6DA1-7F4B-9A0D-C48BD687E660}"/>
              </a:ext>
            </a:extLst>
          </p:cNvPr>
          <p:cNvSpPr>
            <a:spLocks noGrp="1"/>
          </p:cNvSpPr>
          <p:nvPr>
            <p:ph type="sldNum" sz="quarter" idx="12"/>
          </p:nvPr>
        </p:nvSpPr>
        <p:spPr/>
        <p:txBody>
          <a:bodyPr/>
          <a:lstStyle/>
          <a:p>
            <a:fld id="{E6E5AD94-8CD5-9A4B-B9F7-1A29B6665B22}" type="slidenum">
              <a:rPr lang="en-US" smtClean="0"/>
              <a:t>32</a:t>
            </a:fld>
            <a:endParaRPr lang="en-US"/>
          </a:p>
        </p:txBody>
      </p:sp>
    </p:spTree>
    <p:extLst>
      <p:ext uri="{BB962C8B-B14F-4D97-AF65-F5344CB8AC3E}">
        <p14:creationId xmlns:p14="http://schemas.microsoft.com/office/powerpoint/2010/main" val="3227822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D490819-5666-421A-BA38-5BB7F760B6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545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8FDFAB5E-BFB6-4290-9F06-1AD4E52A3DF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14FA43FA-82AD-4E41-A5A7-32F0F9DAA7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2" name="Freeform 6">
              <a:extLst>
                <a:ext uri="{FF2B5EF4-FFF2-40B4-BE49-F238E27FC236}">
                  <a16:creationId xmlns:a16="http://schemas.microsoft.com/office/drawing/2014/main" id="{C3C34A1E-706E-4DB7-891E-6FB4762411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6E55BE0F-8EA7-4F30-B3FD-8F6DD29BA2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C9F415B-574B-4647-BD72-F211EA3FA7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CDD98CAF-1BC1-4BD6-AAD2-68EBF8D8B2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FF6CBDDA-3893-44B9-86D9-F1F38D4B5F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5FEF4109-DC7B-4C15-9C2D-53A69A120C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140DAA94-BB0A-4185-97AF-CB63182E85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114C7C3A-04DD-4CC1-A272-F2578FE23C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4AA1C8D2-B988-4C8F-97B7-229630F2AD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D5621FCD-0E62-4332-965D-80FA0EF809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1E7C9B8-4AA1-43A1-A547-785A413952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01F4C519-3639-48B7-A720-466A40BF17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939AFA97-19A9-4DA4-A478-A3E31B83B4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901126FE-0E00-4313-BDE9-CF2C04D96B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1D31F0FA-D603-49E8-B72E-7665CF9A5D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rgbClr val="FFFFFF">
                  <a:alpha val="35000"/>
                </a:srgb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28C24D97-A4EA-4764-AEE5-61C0892F66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rgbClr val="FFFFFF">
                  <a:alpha val="35000"/>
                </a:srgb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C6B724DA-22AE-4918-B782-3E7CD48583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9F6E83DB-ADF8-409A-95CF-41BE0E028F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C83EE84C-89F7-406E-959C-8E3518D3E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209B50F9-709E-4054-AD5F-814AD7459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02B5FA9-EBBD-0043-9E36-237A05254CBE}"/>
              </a:ext>
            </a:extLst>
          </p:cNvPr>
          <p:cNvSpPr>
            <a:spLocks noGrp="1"/>
          </p:cNvSpPr>
          <p:nvPr>
            <p:ph type="title"/>
          </p:nvPr>
        </p:nvSpPr>
        <p:spPr>
          <a:xfrm>
            <a:off x="807720" y="960120"/>
            <a:ext cx="3988993" cy="4171278"/>
          </a:xfrm>
        </p:spPr>
        <p:txBody>
          <a:bodyPr>
            <a:normAutofit/>
          </a:bodyPr>
          <a:lstStyle/>
          <a:p>
            <a:pPr algn="l"/>
            <a:r>
              <a:rPr lang="en-US" sz="5400" dirty="0">
                <a:solidFill>
                  <a:schemeClr val="tx1"/>
                </a:solidFill>
              </a:rPr>
              <a:t>R Functions: For Loops</a:t>
            </a:r>
          </a:p>
        </p:txBody>
      </p:sp>
      <p:sp>
        <p:nvSpPr>
          <p:cNvPr id="3" name="Content Placeholder 2">
            <a:extLst>
              <a:ext uri="{FF2B5EF4-FFF2-40B4-BE49-F238E27FC236}">
                <a16:creationId xmlns:a16="http://schemas.microsoft.com/office/drawing/2014/main" id="{3E8C6C90-AD3D-FD42-A8AD-4D30269325F7}"/>
              </a:ext>
            </a:extLst>
          </p:cNvPr>
          <p:cNvSpPr>
            <a:spLocks noGrp="1"/>
          </p:cNvSpPr>
          <p:nvPr>
            <p:ph idx="1"/>
          </p:nvPr>
        </p:nvSpPr>
        <p:spPr>
          <a:xfrm>
            <a:off x="5118447" y="960120"/>
            <a:ext cx="6281873" cy="4171278"/>
          </a:xfrm>
        </p:spPr>
        <p:txBody>
          <a:bodyPr>
            <a:normAutofit/>
          </a:bodyPr>
          <a:lstStyle/>
          <a:p>
            <a:r>
              <a:rPr lang="en-US" i="1" dirty="0"/>
              <a:t>Can</a:t>
            </a:r>
            <a:r>
              <a:rPr lang="en-US" dirty="0"/>
              <a:t> use for loops to iteratively generate values when needed</a:t>
            </a:r>
          </a:p>
          <a:p>
            <a:r>
              <a:rPr lang="en-US" dirty="0"/>
              <a:t>However, R is already a vectorized language</a:t>
            </a:r>
          </a:p>
          <a:p>
            <a:pPr lvl="1"/>
            <a:r>
              <a:rPr lang="en-US" dirty="0"/>
              <a:t>Objects are stored as vectors, and functions will process objects as such</a:t>
            </a:r>
          </a:p>
          <a:p>
            <a:r>
              <a:rPr lang="en-US" dirty="0"/>
              <a:t>Avoid for loops!</a:t>
            </a:r>
          </a:p>
          <a:p>
            <a:pPr lvl="1"/>
            <a:r>
              <a:rPr lang="en-US" dirty="0"/>
              <a:t>Comprehension</a:t>
            </a:r>
          </a:p>
          <a:p>
            <a:pPr lvl="1"/>
            <a:r>
              <a:rPr lang="en-US" dirty="0"/>
              <a:t>Speed, speed, speed</a:t>
            </a:r>
          </a:p>
        </p:txBody>
      </p:sp>
      <p:sp>
        <p:nvSpPr>
          <p:cNvPr id="4" name="Slide Number Placeholder 3">
            <a:extLst>
              <a:ext uri="{FF2B5EF4-FFF2-40B4-BE49-F238E27FC236}">
                <a16:creationId xmlns:a16="http://schemas.microsoft.com/office/drawing/2014/main" id="{B5385885-72E2-DC4B-AEB3-7AECA8ABF12E}"/>
              </a:ext>
            </a:extLst>
          </p:cNvPr>
          <p:cNvSpPr>
            <a:spLocks noGrp="1"/>
          </p:cNvSpPr>
          <p:nvPr>
            <p:ph type="sldNum" sz="quarter" idx="12"/>
          </p:nvPr>
        </p:nvSpPr>
        <p:spPr/>
        <p:txBody>
          <a:bodyPr/>
          <a:lstStyle/>
          <a:p>
            <a:fld id="{E6E5AD94-8CD5-9A4B-B9F7-1A29B6665B22}" type="slidenum">
              <a:rPr lang="en-US" smtClean="0"/>
              <a:t>33</a:t>
            </a:fld>
            <a:endParaRPr lang="en-US"/>
          </a:p>
        </p:txBody>
      </p:sp>
    </p:spTree>
    <p:extLst>
      <p:ext uri="{BB962C8B-B14F-4D97-AF65-F5344CB8AC3E}">
        <p14:creationId xmlns:p14="http://schemas.microsoft.com/office/powerpoint/2010/main" val="156383205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D490819-5666-421A-BA38-5BB7F760B6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545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8FDFAB5E-BFB6-4290-9F06-1AD4E52A3DF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14FA43FA-82AD-4E41-A5A7-32F0F9DAA7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2" name="Freeform 6">
              <a:extLst>
                <a:ext uri="{FF2B5EF4-FFF2-40B4-BE49-F238E27FC236}">
                  <a16:creationId xmlns:a16="http://schemas.microsoft.com/office/drawing/2014/main" id="{C3C34A1E-706E-4DB7-891E-6FB4762411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6E55BE0F-8EA7-4F30-B3FD-8F6DD29BA2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C9F415B-574B-4647-BD72-F211EA3FA7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CDD98CAF-1BC1-4BD6-AAD2-68EBF8D8B2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FF6CBDDA-3893-44B9-86D9-F1F38D4B5F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5FEF4109-DC7B-4C15-9C2D-53A69A120C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140DAA94-BB0A-4185-97AF-CB63182E85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114C7C3A-04DD-4CC1-A272-F2578FE23C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4AA1C8D2-B988-4C8F-97B7-229630F2AD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D5621FCD-0E62-4332-965D-80FA0EF809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1E7C9B8-4AA1-43A1-A547-785A413952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01F4C519-3639-48B7-A720-466A40BF17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939AFA97-19A9-4DA4-A478-A3E31B83B4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901126FE-0E00-4313-BDE9-CF2C04D96B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1D31F0FA-D603-49E8-B72E-7665CF9A5D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rgbClr val="FFFFFF">
                  <a:alpha val="35000"/>
                </a:srgb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28C24D97-A4EA-4764-AEE5-61C0892F66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rgbClr val="FFFFFF">
                  <a:alpha val="35000"/>
                </a:srgb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C6B724DA-22AE-4918-B782-3E7CD48583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9F6E83DB-ADF8-409A-95CF-41BE0E028F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C83EE84C-89F7-406E-959C-8E3518D3E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209B50F9-709E-4054-AD5F-814AD7459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31DEE12-C3DB-554E-9737-05884AC87CC2}"/>
              </a:ext>
            </a:extLst>
          </p:cNvPr>
          <p:cNvSpPr>
            <a:spLocks noGrp="1"/>
          </p:cNvSpPr>
          <p:nvPr>
            <p:ph type="title"/>
          </p:nvPr>
        </p:nvSpPr>
        <p:spPr>
          <a:xfrm>
            <a:off x="807720" y="960120"/>
            <a:ext cx="3988993" cy="4171278"/>
          </a:xfrm>
        </p:spPr>
        <p:txBody>
          <a:bodyPr>
            <a:normAutofit/>
          </a:bodyPr>
          <a:lstStyle/>
          <a:p>
            <a:pPr algn="l"/>
            <a:r>
              <a:rPr lang="en-US" sz="5400" dirty="0">
                <a:solidFill>
                  <a:schemeClr val="tx1"/>
                </a:solidFill>
              </a:rPr>
              <a:t>R Structures: Lists</a:t>
            </a:r>
          </a:p>
        </p:txBody>
      </p:sp>
      <p:sp>
        <p:nvSpPr>
          <p:cNvPr id="3" name="Content Placeholder 2">
            <a:extLst>
              <a:ext uri="{FF2B5EF4-FFF2-40B4-BE49-F238E27FC236}">
                <a16:creationId xmlns:a16="http://schemas.microsoft.com/office/drawing/2014/main" id="{0DBA509E-8622-3B4B-8B44-D127F0E24E7E}"/>
              </a:ext>
            </a:extLst>
          </p:cNvPr>
          <p:cNvSpPr>
            <a:spLocks noGrp="1"/>
          </p:cNvSpPr>
          <p:nvPr>
            <p:ph idx="1"/>
          </p:nvPr>
        </p:nvSpPr>
        <p:spPr>
          <a:xfrm>
            <a:off x="5118447" y="960120"/>
            <a:ext cx="6281873" cy="4171278"/>
          </a:xfrm>
        </p:spPr>
        <p:txBody>
          <a:bodyPr>
            <a:normAutofit/>
          </a:bodyPr>
          <a:lstStyle/>
          <a:p>
            <a:r>
              <a:rPr lang="en-US" dirty="0"/>
              <a:t>Can be thought of as similar to a vector except all objects retain their identities</a:t>
            </a:r>
          </a:p>
          <a:p>
            <a:pPr lvl="1"/>
            <a:r>
              <a:rPr lang="en-US" dirty="0"/>
              <a:t>Ex: list(1, TRUE, “character”, factor(hello, goodbye))</a:t>
            </a:r>
          </a:p>
          <a:p>
            <a:r>
              <a:rPr lang="en-US" dirty="0"/>
              <a:t>Objects in a list can be anything: a vector, a single number, multiple data frames</a:t>
            </a:r>
          </a:p>
          <a:p>
            <a:r>
              <a:rPr lang="en-US" dirty="0"/>
              <a:t>Lists can contain lists!</a:t>
            </a:r>
          </a:p>
          <a:p>
            <a:pPr lvl="1"/>
            <a:r>
              <a:rPr lang="en-US" sz="1400" dirty="0"/>
              <a:t>Powerful feature useful for iterative processes, nested data, and other situations</a:t>
            </a:r>
          </a:p>
        </p:txBody>
      </p:sp>
      <p:sp>
        <p:nvSpPr>
          <p:cNvPr id="4" name="Slide Number Placeholder 3">
            <a:extLst>
              <a:ext uri="{FF2B5EF4-FFF2-40B4-BE49-F238E27FC236}">
                <a16:creationId xmlns:a16="http://schemas.microsoft.com/office/drawing/2014/main" id="{C4573932-5B55-2C41-BAFD-F9757967CDE9}"/>
              </a:ext>
            </a:extLst>
          </p:cNvPr>
          <p:cNvSpPr>
            <a:spLocks noGrp="1"/>
          </p:cNvSpPr>
          <p:nvPr>
            <p:ph type="sldNum" sz="quarter" idx="12"/>
          </p:nvPr>
        </p:nvSpPr>
        <p:spPr/>
        <p:txBody>
          <a:bodyPr/>
          <a:lstStyle/>
          <a:p>
            <a:fld id="{E6E5AD94-8CD5-9A4B-B9F7-1A29B6665B22}" type="slidenum">
              <a:rPr lang="en-US" smtClean="0"/>
              <a:t>34</a:t>
            </a:fld>
            <a:endParaRPr lang="en-US"/>
          </a:p>
        </p:txBody>
      </p:sp>
    </p:spTree>
    <p:extLst>
      <p:ext uri="{BB962C8B-B14F-4D97-AF65-F5344CB8AC3E}">
        <p14:creationId xmlns:p14="http://schemas.microsoft.com/office/powerpoint/2010/main" val="18371440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D490819-5666-421A-BA38-5BB7F760B6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545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8FDFAB5E-BFB6-4290-9F06-1AD4E52A3DF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14FA43FA-82AD-4E41-A5A7-32F0F9DAA7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2" name="Freeform 6">
              <a:extLst>
                <a:ext uri="{FF2B5EF4-FFF2-40B4-BE49-F238E27FC236}">
                  <a16:creationId xmlns:a16="http://schemas.microsoft.com/office/drawing/2014/main" id="{C3C34A1E-706E-4DB7-891E-6FB4762411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6E55BE0F-8EA7-4F30-B3FD-8F6DD29BA2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C9F415B-574B-4647-BD72-F211EA3FA7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CDD98CAF-1BC1-4BD6-AAD2-68EBF8D8B2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FF6CBDDA-3893-44B9-86D9-F1F38D4B5F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5FEF4109-DC7B-4C15-9C2D-53A69A120C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140DAA94-BB0A-4185-97AF-CB63182E85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114C7C3A-04DD-4CC1-A272-F2578FE23C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4AA1C8D2-B988-4C8F-97B7-229630F2AD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D5621FCD-0E62-4332-965D-80FA0EF809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1E7C9B8-4AA1-43A1-A547-785A413952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01F4C519-3639-48B7-A720-466A40BF17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939AFA97-19A9-4DA4-A478-A3E31B83B4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901126FE-0E00-4313-BDE9-CF2C04D96B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1D31F0FA-D603-49E8-B72E-7665CF9A5D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rgbClr val="FFFFFF">
                  <a:alpha val="35000"/>
                </a:srgb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28C24D97-A4EA-4764-AEE5-61C0892F66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rgbClr val="FFFFFF">
                  <a:alpha val="35000"/>
                </a:srgb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C6B724DA-22AE-4918-B782-3E7CD48583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9F6E83DB-ADF8-409A-95CF-41BE0E028F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C83EE84C-89F7-406E-959C-8E3518D3E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209B50F9-709E-4054-AD5F-814AD7459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24CF0CE-840A-1345-9F3E-33EBB4C2A07D}"/>
              </a:ext>
            </a:extLst>
          </p:cNvPr>
          <p:cNvSpPr>
            <a:spLocks noGrp="1"/>
          </p:cNvSpPr>
          <p:nvPr>
            <p:ph type="title"/>
          </p:nvPr>
        </p:nvSpPr>
        <p:spPr>
          <a:xfrm>
            <a:off x="807720" y="960120"/>
            <a:ext cx="3988993" cy="4171278"/>
          </a:xfrm>
        </p:spPr>
        <p:txBody>
          <a:bodyPr>
            <a:normAutofit/>
          </a:bodyPr>
          <a:lstStyle/>
          <a:p>
            <a:pPr algn="l"/>
            <a:r>
              <a:rPr lang="en-US" sz="5400" dirty="0">
                <a:solidFill>
                  <a:schemeClr val="tx1"/>
                </a:solidFill>
              </a:rPr>
              <a:t>R Structures: Matrices &amp; Arrays</a:t>
            </a:r>
          </a:p>
        </p:txBody>
      </p:sp>
      <p:sp>
        <p:nvSpPr>
          <p:cNvPr id="3" name="Content Placeholder 2">
            <a:extLst>
              <a:ext uri="{FF2B5EF4-FFF2-40B4-BE49-F238E27FC236}">
                <a16:creationId xmlns:a16="http://schemas.microsoft.com/office/drawing/2014/main" id="{9B5ADD91-09C0-D547-B748-4369B56F69BD}"/>
              </a:ext>
            </a:extLst>
          </p:cNvPr>
          <p:cNvSpPr>
            <a:spLocks noGrp="1"/>
          </p:cNvSpPr>
          <p:nvPr>
            <p:ph idx="1"/>
          </p:nvPr>
        </p:nvSpPr>
        <p:spPr>
          <a:xfrm>
            <a:off x="5118447" y="960120"/>
            <a:ext cx="6281873" cy="4171278"/>
          </a:xfrm>
        </p:spPr>
        <p:txBody>
          <a:bodyPr>
            <a:normAutofit/>
          </a:bodyPr>
          <a:lstStyle/>
          <a:p>
            <a:r>
              <a:rPr lang="en-US" dirty="0"/>
              <a:t>Matrix: unlabeled N x M data space</a:t>
            </a:r>
          </a:p>
          <a:p>
            <a:pPr lvl="1"/>
            <a:r>
              <a:rPr lang="en-US" sz="1800" dirty="0"/>
              <a:t>Transposable (if ever needed)</a:t>
            </a:r>
          </a:p>
          <a:p>
            <a:r>
              <a:rPr lang="en-US" dirty="0"/>
              <a:t>Useful for speed + efficiency</a:t>
            </a:r>
          </a:p>
          <a:p>
            <a:pPr lvl="1"/>
            <a:r>
              <a:rPr lang="en-US" dirty="0"/>
              <a:t>Must be atomic</a:t>
            </a:r>
          </a:p>
          <a:p>
            <a:r>
              <a:rPr lang="en-US" dirty="0"/>
              <a:t>Array: stacked matrices</a:t>
            </a:r>
          </a:p>
        </p:txBody>
      </p:sp>
      <p:sp>
        <p:nvSpPr>
          <p:cNvPr id="4" name="Slide Number Placeholder 3">
            <a:extLst>
              <a:ext uri="{FF2B5EF4-FFF2-40B4-BE49-F238E27FC236}">
                <a16:creationId xmlns:a16="http://schemas.microsoft.com/office/drawing/2014/main" id="{1ECB6A80-69C0-8648-BD77-0CF1C7D88FB8}"/>
              </a:ext>
            </a:extLst>
          </p:cNvPr>
          <p:cNvSpPr>
            <a:spLocks noGrp="1"/>
          </p:cNvSpPr>
          <p:nvPr>
            <p:ph type="sldNum" sz="quarter" idx="12"/>
          </p:nvPr>
        </p:nvSpPr>
        <p:spPr/>
        <p:txBody>
          <a:bodyPr/>
          <a:lstStyle/>
          <a:p>
            <a:fld id="{E6E5AD94-8CD5-9A4B-B9F7-1A29B6665B22}" type="slidenum">
              <a:rPr lang="en-US" smtClean="0"/>
              <a:t>35</a:t>
            </a:fld>
            <a:endParaRPr lang="en-US"/>
          </a:p>
        </p:txBody>
      </p:sp>
    </p:spTree>
    <p:extLst>
      <p:ext uri="{BB962C8B-B14F-4D97-AF65-F5344CB8AC3E}">
        <p14:creationId xmlns:p14="http://schemas.microsoft.com/office/powerpoint/2010/main" val="253123055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D490819-5666-421A-BA38-5BB7F760B6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545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8FDFAB5E-BFB6-4290-9F06-1AD4E52A3DF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14FA43FA-82AD-4E41-A5A7-32F0F9DAA7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2" name="Freeform 6">
              <a:extLst>
                <a:ext uri="{FF2B5EF4-FFF2-40B4-BE49-F238E27FC236}">
                  <a16:creationId xmlns:a16="http://schemas.microsoft.com/office/drawing/2014/main" id="{C3C34A1E-706E-4DB7-891E-6FB4762411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6E55BE0F-8EA7-4F30-B3FD-8F6DD29BA2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C9F415B-574B-4647-BD72-F211EA3FA7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CDD98CAF-1BC1-4BD6-AAD2-68EBF8D8B2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FF6CBDDA-3893-44B9-86D9-F1F38D4B5F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5FEF4109-DC7B-4C15-9C2D-53A69A120C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140DAA94-BB0A-4185-97AF-CB63182E85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114C7C3A-04DD-4CC1-A272-F2578FE23C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4AA1C8D2-B988-4C8F-97B7-229630F2AD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D5621FCD-0E62-4332-965D-80FA0EF809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1E7C9B8-4AA1-43A1-A547-785A413952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01F4C519-3639-48B7-A720-466A40BF17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939AFA97-19A9-4DA4-A478-A3E31B83B4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901126FE-0E00-4313-BDE9-CF2C04D96B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1D31F0FA-D603-49E8-B72E-7665CF9A5D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rgbClr val="FFFFFF">
                  <a:alpha val="35000"/>
                </a:srgb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28C24D97-A4EA-4764-AEE5-61C0892F66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rgbClr val="FFFFFF">
                  <a:alpha val="35000"/>
                </a:srgb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C6B724DA-22AE-4918-B782-3E7CD48583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9F6E83DB-ADF8-409A-95CF-41BE0E028F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C83EE84C-89F7-406E-959C-8E3518D3E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209B50F9-709E-4054-AD5F-814AD7459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4B1F417-6524-6F43-8E9A-BD616CE95164}"/>
              </a:ext>
            </a:extLst>
          </p:cNvPr>
          <p:cNvSpPr>
            <a:spLocks noGrp="1"/>
          </p:cNvSpPr>
          <p:nvPr>
            <p:ph type="title"/>
          </p:nvPr>
        </p:nvSpPr>
        <p:spPr>
          <a:xfrm>
            <a:off x="807720" y="960120"/>
            <a:ext cx="3988993" cy="4171278"/>
          </a:xfrm>
        </p:spPr>
        <p:txBody>
          <a:bodyPr>
            <a:normAutofit/>
          </a:bodyPr>
          <a:lstStyle/>
          <a:p>
            <a:pPr algn="l"/>
            <a:r>
              <a:rPr lang="en-US" sz="5400" dirty="0">
                <a:solidFill>
                  <a:schemeClr val="tx1"/>
                </a:solidFill>
              </a:rPr>
              <a:t>R Structures: Data frames</a:t>
            </a:r>
          </a:p>
        </p:txBody>
      </p:sp>
      <p:sp>
        <p:nvSpPr>
          <p:cNvPr id="3" name="Content Placeholder 2">
            <a:extLst>
              <a:ext uri="{FF2B5EF4-FFF2-40B4-BE49-F238E27FC236}">
                <a16:creationId xmlns:a16="http://schemas.microsoft.com/office/drawing/2014/main" id="{CA51408F-9A0A-9147-8BB2-34E5DD84D4DB}"/>
              </a:ext>
            </a:extLst>
          </p:cNvPr>
          <p:cNvSpPr>
            <a:spLocks noGrp="1"/>
          </p:cNvSpPr>
          <p:nvPr>
            <p:ph idx="1"/>
          </p:nvPr>
        </p:nvSpPr>
        <p:spPr>
          <a:xfrm>
            <a:off x="5118447" y="960120"/>
            <a:ext cx="6281873" cy="4171278"/>
          </a:xfrm>
        </p:spPr>
        <p:txBody>
          <a:bodyPr>
            <a:normAutofit/>
          </a:bodyPr>
          <a:lstStyle/>
          <a:p>
            <a:r>
              <a:rPr lang="en-US" sz="1600" dirty="0"/>
              <a:t>Bread and </a:t>
            </a:r>
            <a:r>
              <a:rPr lang="en-US" sz="1600" dirty="0" err="1"/>
              <a:t>butteR</a:t>
            </a:r>
            <a:r>
              <a:rPr lang="en-US" sz="1600" dirty="0"/>
              <a:t> of data representation</a:t>
            </a:r>
          </a:p>
          <a:p>
            <a:pPr lvl="1"/>
            <a:r>
              <a:rPr lang="en-US" dirty="0"/>
              <a:t>csv, .xlsx, .</a:t>
            </a:r>
            <a:r>
              <a:rPr lang="en-US" dirty="0" err="1"/>
              <a:t>rdata</a:t>
            </a:r>
            <a:endParaRPr lang="en-US" dirty="0"/>
          </a:p>
          <a:p>
            <a:r>
              <a:rPr lang="en-US" sz="1600" dirty="0"/>
              <a:t>Generic term for storing data in a 2D format</a:t>
            </a:r>
          </a:p>
          <a:p>
            <a:pPr lvl="1"/>
            <a:r>
              <a:rPr lang="en-US" dirty="0"/>
              <a:t>Rows = observations, columns = variables</a:t>
            </a:r>
          </a:p>
          <a:p>
            <a:r>
              <a:rPr lang="en-US" sz="1600" dirty="0"/>
              <a:t>Implemented in a variety of packages and manners</a:t>
            </a:r>
          </a:p>
          <a:p>
            <a:pPr lvl="1"/>
            <a:r>
              <a:rPr lang="en-US" sz="1400" dirty="0"/>
              <a:t>Generic R method, {</a:t>
            </a:r>
            <a:r>
              <a:rPr lang="en-US" sz="1400" dirty="0" err="1"/>
              <a:t>data.table</a:t>
            </a:r>
            <a:r>
              <a:rPr lang="en-US" sz="1400" dirty="0"/>
              <a:t>}, {</a:t>
            </a:r>
            <a:r>
              <a:rPr lang="en-US" sz="1400" dirty="0" err="1"/>
              <a:t>tibble</a:t>
            </a:r>
            <a:r>
              <a:rPr lang="en-US" sz="1400" dirty="0"/>
              <a:t>}</a:t>
            </a:r>
          </a:p>
          <a:p>
            <a:r>
              <a:rPr lang="en-US" sz="1600" dirty="0"/>
              <a:t>How do I know what kind of data I have?</a:t>
            </a:r>
          </a:p>
          <a:p>
            <a:pPr lvl="1"/>
            <a:r>
              <a:rPr lang="en-US" sz="1400" dirty="0"/>
              <a:t>Class() </a:t>
            </a:r>
            <a:r>
              <a:rPr lang="en-US" sz="1400" dirty="0" err="1"/>
              <a:t>fxn</a:t>
            </a:r>
            <a:endParaRPr lang="en-US" sz="1400" dirty="0"/>
          </a:p>
          <a:p>
            <a:pPr lvl="1"/>
            <a:r>
              <a:rPr lang="en-US" sz="1400" dirty="0"/>
              <a:t>Dependent on package used to read-in data</a:t>
            </a:r>
          </a:p>
        </p:txBody>
      </p:sp>
      <p:sp>
        <p:nvSpPr>
          <p:cNvPr id="4" name="Slide Number Placeholder 3">
            <a:extLst>
              <a:ext uri="{FF2B5EF4-FFF2-40B4-BE49-F238E27FC236}">
                <a16:creationId xmlns:a16="http://schemas.microsoft.com/office/drawing/2014/main" id="{BF27CCE4-14D1-2847-B824-20B27CC42C7B}"/>
              </a:ext>
            </a:extLst>
          </p:cNvPr>
          <p:cNvSpPr>
            <a:spLocks noGrp="1"/>
          </p:cNvSpPr>
          <p:nvPr>
            <p:ph type="sldNum" sz="quarter" idx="12"/>
          </p:nvPr>
        </p:nvSpPr>
        <p:spPr/>
        <p:txBody>
          <a:bodyPr/>
          <a:lstStyle/>
          <a:p>
            <a:fld id="{E6E5AD94-8CD5-9A4B-B9F7-1A29B6665B22}" type="slidenum">
              <a:rPr lang="en-US" smtClean="0"/>
              <a:t>36</a:t>
            </a:fld>
            <a:endParaRPr lang="en-US"/>
          </a:p>
        </p:txBody>
      </p:sp>
    </p:spTree>
    <p:extLst>
      <p:ext uri="{BB962C8B-B14F-4D97-AF65-F5344CB8AC3E}">
        <p14:creationId xmlns:p14="http://schemas.microsoft.com/office/powerpoint/2010/main" val="213492474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D490819-5666-421A-BA38-5BB7F760B6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545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8FDFAB5E-BFB6-4290-9F06-1AD4E52A3DF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14FA43FA-82AD-4E41-A5A7-32F0F9DAA7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2" name="Freeform 6">
              <a:extLst>
                <a:ext uri="{FF2B5EF4-FFF2-40B4-BE49-F238E27FC236}">
                  <a16:creationId xmlns:a16="http://schemas.microsoft.com/office/drawing/2014/main" id="{C3C34A1E-706E-4DB7-891E-6FB4762411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6E55BE0F-8EA7-4F30-B3FD-8F6DD29BA2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C9F415B-574B-4647-BD72-F211EA3FA7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CDD98CAF-1BC1-4BD6-AAD2-68EBF8D8B2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FF6CBDDA-3893-44B9-86D9-F1F38D4B5F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5FEF4109-DC7B-4C15-9C2D-53A69A120C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140DAA94-BB0A-4185-97AF-CB63182E85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114C7C3A-04DD-4CC1-A272-F2578FE23C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4AA1C8D2-B988-4C8F-97B7-229630F2AD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D5621FCD-0E62-4332-965D-80FA0EF809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1E7C9B8-4AA1-43A1-A547-785A413952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01F4C519-3639-48B7-A720-466A40BF17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939AFA97-19A9-4DA4-A478-A3E31B83B4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901126FE-0E00-4313-BDE9-CF2C04D96B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1D31F0FA-D603-49E8-B72E-7665CF9A5D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rgbClr val="FFFFFF">
                  <a:alpha val="35000"/>
                </a:srgb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28C24D97-A4EA-4764-AEE5-61C0892F66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rgbClr val="FFFFFF">
                  <a:alpha val="35000"/>
                </a:srgb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C6B724DA-22AE-4918-B782-3E7CD48583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9F6E83DB-ADF8-409A-95CF-41BE0E028F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C83EE84C-89F7-406E-959C-8E3518D3E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209B50F9-709E-4054-AD5F-814AD7459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2500BCB-1CEF-D44E-8EDB-4D05302268AB}"/>
              </a:ext>
            </a:extLst>
          </p:cNvPr>
          <p:cNvSpPr>
            <a:spLocks noGrp="1"/>
          </p:cNvSpPr>
          <p:nvPr>
            <p:ph type="title"/>
          </p:nvPr>
        </p:nvSpPr>
        <p:spPr>
          <a:xfrm>
            <a:off x="807720" y="960120"/>
            <a:ext cx="3988993" cy="4171278"/>
          </a:xfrm>
        </p:spPr>
        <p:txBody>
          <a:bodyPr>
            <a:normAutofit/>
          </a:bodyPr>
          <a:lstStyle/>
          <a:p>
            <a:pPr algn="l"/>
            <a:r>
              <a:rPr lang="en-US" sz="5400" dirty="0">
                <a:solidFill>
                  <a:schemeClr val="tx1"/>
                </a:solidFill>
              </a:rPr>
              <a:t>*Tibbles*</a:t>
            </a:r>
          </a:p>
        </p:txBody>
      </p:sp>
      <p:sp>
        <p:nvSpPr>
          <p:cNvPr id="3" name="Content Placeholder 2">
            <a:extLst>
              <a:ext uri="{FF2B5EF4-FFF2-40B4-BE49-F238E27FC236}">
                <a16:creationId xmlns:a16="http://schemas.microsoft.com/office/drawing/2014/main" id="{101FA4AE-5014-D64A-AC67-85D891D7E204}"/>
              </a:ext>
            </a:extLst>
          </p:cNvPr>
          <p:cNvSpPr>
            <a:spLocks noGrp="1"/>
          </p:cNvSpPr>
          <p:nvPr>
            <p:ph idx="1"/>
          </p:nvPr>
        </p:nvSpPr>
        <p:spPr>
          <a:xfrm>
            <a:off x="5118447" y="960120"/>
            <a:ext cx="6281873" cy="4171278"/>
          </a:xfrm>
        </p:spPr>
        <p:txBody>
          <a:bodyPr>
            <a:normAutofit/>
          </a:bodyPr>
          <a:lstStyle/>
          <a:p>
            <a:r>
              <a:rPr lang="en-US" dirty="0"/>
              <a:t>Base R data table structure</a:t>
            </a:r>
          </a:p>
          <a:p>
            <a:pPr lvl="1"/>
            <a:r>
              <a:rPr lang="en-US" sz="1400" dirty="0" err="1"/>
              <a:t>stringsAsFactors</a:t>
            </a:r>
            <a:r>
              <a:rPr lang="en-US" sz="1400" dirty="0"/>
              <a:t> = TRUE</a:t>
            </a:r>
          </a:p>
          <a:p>
            <a:pPr lvl="1"/>
            <a:r>
              <a:rPr lang="en-US" sz="1400" dirty="0"/>
              <a:t>Printing method (ugly)</a:t>
            </a:r>
          </a:p>
          <a:p>
            <a:r>
              <a:rPr lang="en-US" dirty="0" err="1"/>
              <a:t>Data.table</a:t>
            </a:r>
            <a:endParaRPr lang="en-US" dirty="0"/>
          </a:p>
          <a:p>
            <a:pPr lvl="1"/>
            <a:r>
              <a:rPr lang="en-US" sz="1400" dirty="0"/>
              <a:t>Fast</a:t>
            </a:r>
          </a:p>
          <a:p>
            <a:pPr lvl="1"/>
            <a:r>
              <a:rPr lang="en-US" sz="1400" dirty="0"/>
              <a:t>Still ugly</a:t>
            </a:r>
          </a:p>
          <a:p>
            <a:r>
              <a:rPr lang="en-US" dirty="0"/>
              <a:t>Tibbles</a:t>
            </a:r>
          </a:p>
          <a:p>
            <a:pPr lvl="1"/>
            <a:r>
              <a:rPr lang="en-US" sz="1400" dirty="0"/>
              <a:t>Simultaneously data frame, data table, and </a:t>
            </a:r>
            <a:r>
              <a:rPr lang="en-US" sz="1400" dirty="0" err="1"/>
              <a:t>tibble</a:t>
            </a:r>
            <a:endParaRPr lang="en-US" sz="1400" dirty="0"/>
          </a:p>
          <a:p>
            <a:pPr lvl="1"/>
            <a:r>
              <a:rPr lang="en-US" sz="1400" dirty="0" err="1"/>
              <a:t>stringsAsFactors</a:t>
            </a:r>
            <a:r>
              <a:rPr lang="en-US" sz="1400" dirty="0"/>
              <a:t> = FALSE</a:t>
            </a:r>
          </a:p>
          <a:p>
            <a:pPr lvl="1"/>
            <a:r>
              <a:rPr lang="en-US" sz="1400" dirty="0"/>
              <a:t>Designed to work with {</a:t>
            </a:r>
            <a:r>
              <a:rPr lang="en-US" sz="1400" dirty="0" err="1"/>
              <a:t>tidyverse</a:t>
            </a:r>
            <a:r>
              <a:rPr lang="en-US" sz="1400" dirty="0"/>
              <a:t>}</a:t>
            </a:r>
          </a:p>
          <a:p>
            <a:pPr lvl="1"/>
            <a:r>
              <a:rPr lang="en-US" sz="1400" dirty="0"/>
              <a:t>Superior print method</a:t>
            </a:r>
          </a:p>
        </p:txBody>
      </p:sp>
      <p:sp>
        <p:nvSpPr>
          <p:cNvPr id="4" name="Slide Number Placeholder 3">
            <a:extLst>
              <a:ext uri="{FF2B5EF4-FFF2-40B4-BE49-F238E27FC236}">
                <a16:creationId xmlns:a16="http://schemas.microsoft.com/office/drawing/2014/main" id="{4EA79004-0FE2-0A49-9D0F-F0613FB754AE}"/>
              </a:ext>
            </a:extLst>
          </p:cNvPr>
          <p:cNvSpPr>
            <a:spLocks noGrp="1"/>
          </p:cNvSpPr>
          <p:nvPr>
            <p:ph type="sldNum" sz="quarter" idx="12"/>
          </p:nvPr>
        </p:nvSpPr>
        <p:spPr/>
        <p:txBody>
          <a:bodyPr/>
          <a:lstStyle/>
          <a:p>
            <a:fld id="{E6E5AD94-8CD5-9A4B-B9F7-1A29B6665B22}" type="slidenum">
              <a:rPr lang="en-US" smtClean="0"/>
              <a:t>37</a:t>
            </a:fld>
            <a:endParaRPr lang="en-US"/>
          </a:p>
        </p:txBody>
      </p:sp>
    </p:spTree>
    <p:extLst>
      <p:ext uri="{BB962C8B-B14F-4D97-AF65-F5344CB8AC3E}">
        <p14:creationId xmlns:p14="http://schemas.microsoft.com/office/powerpoint/2010/main" val="323039109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D490819-5666-421A-BA38-5BB7F760B6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545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8FDFAB5E-BFB6-4290-9F06-1AD4E52A3DF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14FA43FA-82AD-4E41-A5A7-32F0F9DAA7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2" name="Freeform 6">
              <a:extLst>
                <a:ext uri="{FF2B5EF4-FFF2-40B4-BE49-F238E27FC236}">
                  <a16:creationId xmlns:a16="http://schemas.microsoft.com/office/drawing/2014/main" id="{C3C34A1E-706E-4DB7-891E-6FB4762411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6E55BE0F-8EA7-4F30-B3FD-8F6DD29BA2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C9F415B-574B-4647-BD72-F211EA3FA7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CDD98CAF-1BC1-4BD6-AAD2-68EBF8D8B2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FF6CBDDA-3893-44B9-86D9-F1F38D4B5F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5FEF4109-DC7B-4C15-9C2D-53A69A120C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140DAA94-BB0A-4185-97AF-CB63182E85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114C7C3A-04DD-4CC1-A272-F2578FE23C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4AA1C8D2-B988-4C8F-97B7-229630F2AD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D5621FCD-0E62-4332-965D-80FA0EF809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1E7C9B8-4AA1-43A1-A547-785A413952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01F4C519-3639-48B7-A720-466A40BF17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939AFA97-19A9-4DA4-A478-A3E31B83B4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901126FE-0E00-4313-BDE9-CF2C04D96B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1D31F0FA-D603-49E8-B72E-7665CF9A5D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rgbClr val="FFFFFF">
                  <a:alpha val="35000"/>
                </a:srgb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28C24D97-A4EA-4764-AEE5-61C0892F66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rgbClr val="FFFFFF">
                  <a:alpha val="35000"/>
                </a:srgb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C6B724DA-22AE-4918-B782-3E7CD48583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9F6E83DB-ADF8-409A-95CF-41BE0E028F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C83EE84C-89F7-406E-959C-8E3518D3E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209B50F9-709E-4054-AD5F-814AD7459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F579DD1-9DDF-3F4A-AF64-4499153AD14C}"/>
              </a:ext>
            </a:extLst>
          </p:cNvPr>
          <p:cNvSpPr>
            <a:spLocks noGrp="1"/>
          </p:cNvSpPr>
          <p:nvPr>
            <p:ph type="title"/>
          </p:nvPr>
        </p:nvSpPr>
        <p:spPr>
          <a:xfrm>
            <a:off x="807720" y="960120"/>
            <a:ext cx="3988993" cy="4171278"/>
          </a:xfrm>
        </p:spPr>
        <p:txBody>
          <a:bodyPr>
            <a:normAutofit/>
          </a:bodyPr>
          <a:lstStyle/>
          <a:p>
            <a:pPr algn="l"/>
            <a:r>
              <a:rPr lang="en-US" sz="5400" dirty="0">
                <a:solidFill>
                  <a:schemeClr val="tx1"/>
                </a:solidFill>
              </a:rPr>
              <a:t>Tibbles: Example</a:t>
            </a:r>
          </a:p>
        </p:txBody>
      </p:sp>
      <p:pic>
        <p:nvPicPr>
          <p:cNvPr id="5" name="Picture 4" descr="A screenshot of a social media post&#10;&#10;Description automatically generated">
            <a:extLst>
              <a:ext uri="{FF2B5EF4-FFF2-40B4-BE49-F238E27FC236}">
                <a16:creationId xmlns:a16="http://schemas.microsoft.com/office/drawing/2014/main" id="{080DE947-854D-324C-8BD2-D39E5207F4AF}"/>
              </a:ext>
            </a:extLst>
          </p:cNvPr>
          <p:cNvPicPr>
            <a:picLocks noChangeAspect="1"/>
          </p:cNvPicPr>
          <p:nvPr/>
        </p:nvPicPr>
        <p:blipFill>
          <a:blip r:embed="rId2"/>
          <a:stretch>
            <a:fillRect/>
          </a:stretch>
        </p:blipFill>
        <p:spPr>
          <a:xfrm>
            <a:off x="3594792" y="793055"/>
            <a:ext cx="8597208" cy="4409182"/>
          </a:xfrm>
          <a:prstGeom prst="rect">
            <a:avLst/>
          </a:prstGeom>
        </p:spPr>
      </p:pic>
      <p:sp>
        <p:nvSpPr>
          <p:cNvPr id="3" name="Slide Number Placeholder 2">
            <a:extLst>
              <a:ext uri="{FF2B5EF4-FFF2-40B4-BE49-F238E27FC236}">
                <a16:creationId xmlns:a16="http://schemas.microsoft.com/office/drawing/2014/main" id="{DC8EC419-EB33-5644-8D65-84A7D7439E86}"/>
              </a:ext>
            </a:extLst>
          </p:cNvPr>
          <p:cNvSpPr>
            <a:spLocks noGrp="1"/>
          </p:cNvSpPr>
          <p:nvPr>
            <p:ph type="sldNum" sz="quarter" idx="12"/>
          </p:nvPr>
        </p:nvSpPr>
        <p:spPr/>
        <p:txBody>
          <a:bodyPr/>
          <a:lstStyle/>
          <a:p>
            <a:fld id="{E6E5AD94-8CD5-9A4B-B9F7-1A29B6665B22}" type="slidenum">
              <a:rPr lang="en-US" smtClean="0"/>
              <a:t>38</a:t>
            </a:fld>
            <a:endParaRPr lang="en-US"/>
          </a:p>
        </p:txBody>
      </p:sp>
    </p:spTree>
    <p:extLst>
      <p:ext uri="{BB962C8B-B14F-4D97-AF65-F5344CB8AC3E}">
        <p14:creationId xmlns:p14="http://schemas.microsoft.com/office/powerpoint/2010/main" val="312127756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84DB7353-7D7A-431B-A5B6-A3845E6F2BB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9" name="Freeform 5">
              <a:extLst>
                <a:ext uri="{FF2B5EF4-FFF2-40B4-BE49-F238E27FC236}">
                  <a16:creationId xmlns:a16="http://schemas.microsoft.com/office/drawing/2014/main" id="{9E8D15D6-6183-4BE1-A315-C7EC9C1A53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 name="Freeform 6">
              <a:extLst>
                <a:ext uri="{FF2B5EF4-FFF2-40B4-BE49-F238E27FC236}">
                  <a16:creationId xmlns:a16="http://schemas.microsoft.com/office/drawing/2014/main" id="{82A253FA-4E60-4B4D-94B0-93ECFCF309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 name="Freeform 7">
              <a:extLst>
                <a:ext uri="{FF2B5EF4-FFF2-40B4-BE49-F238E27FC236}">
                  <a16:creationId xmlns:a16="http://schemas.microsoft.com/office/drawing/2014/main" id="{E1B39AD1-11BD-457B-822C-A873607F41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2" name="Freeform 8">
              <a:extLst>
                <a:ext uri="{FF2B5EF4-FFF2-40B4-BE49-F238E27FC236}">
                  <a16:creationId xmlns:a16="http://schemas.microsoft.com/office/drawing/2014/main" id="{CC286005-78D5-4BE4-AA8B-75CDC07E78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9">
              <a:extLst>
                <a:ext uri="{FF2B5EF4-FFF2-40B4-BE49-F238E27FC236}">
                  <a16:creationId xmlns:a16="http://schemas.microsoft.com/office/drawing/2014/main" id="{09E4A22D-7E83-4F24-97FE-931A93CACC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10">
              <a:extLst>
                <a:ext uri="{FF2B5EF4-FFF2-40B4-BE49-F238E27FC236}">
                  <a16:creationId xmlns:a16="http://schemas.microsoft.com/office/drawing/2014/main" id="{4351E96B-8DD4-4D5E-A9F0-C47F5F3378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5" name="Freeform 11">
              <a:extLst>
                <a:ext uri="{FF2B5EF4-FFF2-40B4-BE49-F238E27FC236}">
                  <a16:creationId xmlns:a16="http://schemas.microsoft.com/office/drawing/2014/main" id="{BFF78610-2475-4756-9EC8-5DA7D8902D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6" name="Freeform 12">
              <a:extLst>
                <a:ext uri="{FF2B5EF4-FFF2-40B4-BE49-F238E27FC236}">
                  <a16:creationId xmlns:a16="http://schemas.microsoft.com/office/drawing/2014/main" id="{C7ACAE44-681D-4CBC-B2AB-E5131DF5A8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7" name="Freeform 13">
              <a:extLst>
                <a:ext uri="{FF2B5EF4-FFF2-40B4-BE49-F238E27FC236}">
                  <a16:creationId xmlns:a16="http://schemas.microsoft.com/office/drawing/2014/main" id="{CA22E4A0-73AA-4722-9C16-F3AF9A33EC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8" name="Freeform 14">
              <a:extLst>
                <a:ext uri="{FF2B5EF4-FFF2-40B4-BE49-F238E27FC236}">
                  <a16:creationId xmlns:a16="http://schemas.microsoft.com/office/drawing/2014/main" id="{BB36E626-EBEB-41C0-B224-8DB049DB4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9" name="Freeform 15">
              <a:extLst>
                <a:ext uri="{FF2B5EF4-FFF2-40B4-BE49-F238E27FC236}">
                  <a16:creationId xmlns:a16="http://schemas.microsoft.com/office/drawing/2014/main" id="{D603DEC5-BED4-4DB6-A253-F61CC36742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0" name="Freeform 16">
              <a:extLst>
                <a:ext uri="{FF2B5EF4-FFF2-40B4-BE49-F238E27FC236}">
                  <a16:creationId xmlns:a16="http://schemas.microsoft.com/office/drawing/2014/main" id="{86AE9DE6-CA9A-479B-A0FB-0E1BAC7A65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1" name="Freeform 17">
              <a:extLst>
                <a:ext uri="{FF2B5EF4-FFF2-40B4-BE49-F238E27FC236}">
                  <a16:creationId xmlns:a16="http://schemas.microsoft.com/office/drawing/2014/main" id="{16CB8DC8-E75F-4574-A290-AAB7031BE8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8">
              <a:extLst>
                <a:ext uri="{FF2B5EF4-FFF2-40B4-BE49-F238E27FC236}">
                  <a16:creationId xmlns:a16="http://schemas.microsoft.com/office/drawing/2014/main" id="{1CA657E1-3A52-4C23-AA47-EBB2D5C414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9">
              <a:extLst>
                <a:ext uri="{FF2B5EF4-FFF2-40B4-BE49-F238E27FC236}">
                  <a16:creationId xmlns:a16="http://schemas.microsoft.com/office/drawing/2014/main" id="{ED4F701B-2A93-464F-A673-54EED5C4C4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20">
              <a:extLst>
                <a:ext uri="{FF2B5EF4-FFF2-40B4-BE49-F238E27FC236}">
                  <a16:creationId xmlns:a16="http://schemas.microsoft.com/office/drawing/2014/main" id="{9977C34F-F6C9-4749-B201-7B928802DF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21">
              <a:extLst>
                <a:ext uri="{FF2B5EF4-FFF2-40B4-BE49-F238E27FC236}">
                  <a16:creationId xmlns:a16="http://schemas.microsoft.com/office/drawing/2014/main" id="{3A913E6B-DBE9-4291-A34C-36069ECB8E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2">
              <a:extLst>
                <a:ext uri="{FF2B5EF4-FFF2-40B4-BE49-F238E27FC236}">
                  <a16:creationId xmlns:a16="http://schemas.microsoft.com/office/drawing/2014/main" id="{7D415C04-AB5C-4B76-9E49-EEBAEE64D0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7" name="Freeform 23">
              <a:extLst>
                <a:ext uri="{FF2B5EF4-FFF2-40B4-BE49-F238E27FC236}">
                  <a16:creationId xmlns:a16="http://schemas.microsoft.com/office/drawing/2014/main" id="{151FDC11-E872-4EAE-A597-822F9FE170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9" name="Group 28">
            <a:extLst>
              <a:ext uri="{FF2B5EF4-FFF2-40B4-BE49-F238E27FC236}">
                <a16:creationId xmlns:a16="http://schemas.microsoft.com/office/drawing/2014/main" id="{1B24766B-81CA-44C7-BF11-77A12BA424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69293" y="1186483"/>
            <a:ext cx="8848345" cy="4477933"/>
            <a:chOff x="1669293" y="1186483"/>
            <a:chExt cx="8848345" cy="4477933"/>
          </a:xfrm>
        </p:grpSpPr>
        <p:sp>
          <p:nvSpPr>
            <p:cNvPr id="30" name="Rectangle 29">
              <a:extLst>
                <a:ext uri="{FF2B5EF4-FFF2-40B4-BE49-F238E27FC236}">
                  <a16:creationId xmlns:a16="http://schemas.microsoft.com/office/drawing/2014/main" id="{1A2F9962-DEB8-461C-8B4C-C0ED0D8A7B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042" y="1186483"/>
              <a:ext cx="8843596"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1" name="Isosceles Triangle 30">
              <a:extLst>
                <a:ext uri="{FF2B5EF4-FFF2-40B4-BE49-F238E27FC236}">
                  <a16:creationId xmlns:a16="http://schemas.microsoft.com/office/drawing/2014/main" id="{C0672E08-EB09-4B8E-8522-24BBC2CFFD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2" name="Rectangle 31">
              <a:extLst>
                <a:ext uri="{FF2B5EF4-FFF2-40B4-BE49-F238E27FC236}">
                  <a16:creationId xmlns:a16="http://schemas.microsoft.com/office/drawing/2014/main" id="{3447AB64-F3EC-4A1F-BFD4-F0F9DB3DAD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69293" y="1991156"/>
              <a:ext cx="8845667"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useBgFill="1">
        <p:nvSpPr>
          <p:cNvPr id="34" name="Rectangle 33">
            <a:extLst>
              <a:ext uri="{FF2B5EF4-FFF2-40B4-BE49-F238E27FC236}">
                <a16:creationId xmlns:a16="http://schemas.microsoft.com/office/drawing/2014/main" id="{6BDBA639-2A71-4A60-A71A-FF1836F546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6" name="Group 35">
            <a:extLst>
              <a:ext uri="{FF2B5EF4-FFF2-40B4-BE49-F238E27FC236}">
                <a16:creationId xmlns:a16="http://schemas.microsoft.com/office/drawing/2014/main" id="{5E208A8B-5EBD-4532-BE72-26414FA7CFF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37" name="Freeform 5">
              <a:extLst>
                <a:ext uri="{FF2B5EF4-FFF2-40B4-BE49-F238E27FC236}">
                  <a16:creationId xmlns:a16="http://schemas.microsoft.com/office/drawing/2014/main" id="{15D09196-B338-4AB5-A71B-CFD5FFCA62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8" name="Freeform 6">
              <a:extLst>
                <a:ext uri="{FF2B5EF4-FFF2-40B4-BE49-F238E27FC236}">
                  <a16:creationId xmlns:a16="http://schemas.microsoft.com/office/drawing/2014/main" id="{F50B4463-128A-4677-A285-C017E6C543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9" name="Freeform 7">
              <a:extLst>
                <a:ext uri="{FF2B5EF4-FFF2-40B4-BE49-F238E27FC236}">
                  <a16:creationId xmlns:a16="http://schemas.microsoft.com/office/drawing/2014/main" id="{1D9B95CD-F023-4DFA-9678-1E02713F74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0" name="Freeform 8">
              <a:extLst>
                <a:ext uri="{FF2B5EF4-FFF2-40B4-BE49-F238E27FC236}">
                  <a16:creationId xmlns:a16="http://schemas.microsoft.com/office/drawing/2014/main" id="{1DDF47A8-BE7B-43F3-A500-F5A4656D83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1" name="Freeform 9">
              <a:extLst>
                <a:ext uri="{FF2B5EF4-FFF2-40B4-BE49-F238E27FC236}">
                  <a16:creationId xmlns:a16="http://schemas.microsoft.com/office/drawing/2014/main" id="{2DD394DE-76FB-42F8-85F2-FD436F4232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2" name="Freeform 10">
              <a:extLst>
                <a:ext uri="{FF2B5EF4-FFF2-40B4-BE49-F238E27FC236}">
                  <a16:creationId xmlns:a16="http://schemas.microsoft.com/office/drawing/2014/main" id="{B95F2EFB-87E6-4400-AAF3-7EB8B4F156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3" name="Freeform 11">
              <a:extLst>
                <a:ext uri="{FF2B5EF4-FFF2-40B4-BE49-F238E27FC236}">
                  <a16:creationId xmlns:a16="http://schemas.microsoft.com/office/drawing/2014/main" id="{1D463476-2BC7-418C-9D6F-51444B11A7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4" name="Freeform 12">
              <a:extLst>
                <a:ext uri="{FF2B5EF4-FFF2-40B4-BE49-F238E27FC236}">
                  <a16:creationId xmlns:a16="http://schemas.microsoft.com/office/drawing/2014/main" id="{24011122-2495-478A-81BF-ABBDEA1DA8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5" name="Freeform 13">
              <a:extLst>
                <a:ext uri="{FF2B5EF4-FFF2-40B4-BE49-F238E27FC236}">
                  <a16:creationId xmlns:a16="http://schemas.microsoft.com/office/drawing/2014/main" id="{C79E87C5-E5B3-476B-B539-FC9CF4A33B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6" name="Freeform 14">
              <a:extLst>
                <a:ext uri="{FF2B5EF4-FFF2-40B4-BE49-F238E27FC236}">
                  <a16:creationId xmlns:a16="http://schemas.microsoft.com/office/drawing/2014/main" id="{956029CA-2B38-434D-9044-5FF3A1ECD1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7" name="Freeform 15">
              <a:extLst>
                <a:ext uri="{FF2B5EF4-FFF2-40B4-BE49-F238E27FC236}">
                  <a16:creationId xmlns:a16="http://schemas.microsoft.com/office/drawing/2014/main" id="{9514CFB6-E8DB-43DC-B1CD-9CC2D4B276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48" name="Freeform 16">
              <a:extLst>
                <a:ext uri="{FF2B5EF4-FFF2-40B4-BE49-F238E27FC236}">
                  <a16:creationId xmlns:a16="http://schemas.microsoft.com/office/drawing/2014/main" id="{BD8C1FC8-E550-45BE-9F30-822BAB3781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49" name="Freeform 17">
              <a:extLst>
                <a:ext uri="{FF2B5EF4-FFF2-40B4-BE49-F238E27FC236}">
                  <a16:creationId xmlns:a16="http://schemas.microsoft.com/office/drawing/2014/main" id="{D1646B5D-A7B7-41EC-9591-0E0C0F4F94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0" name="Freeform 18">
              <a:extLst>
                <a:ext uri="{FF2B5EF4-FFF2-40B4-BE49-F238E27FC236}">
                  <a16:creationId xmlns:a16="http://schemas.microsoft.com/office/drawing/2014/main" id="{E2118E93-481E-4843-987E-378187AA37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1" name="Freeform 19">
              <a:extLst>
                <a:ext uri="{FF2B5EF4-FFF2-40B4-BE49-F238E27FC236}">
                  <a16:creationId xmlns:a16="http://schemas.microsoft.com/office/drawing/2014/main" id="{77038464-F4E2-47EC-A87F-18469191E3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2" name="Freeform 20">
              <a:extLst>
                <a:ext uri="{FF2B5EF4-FFF2-40B4-BE49-F238E27FC236}">
                  <a16:creationId xmlns:a16="http://schemas.microsoft.com/office/drawing/2014/main" id="{FB3BBEB1-E146-408F-95B7-EE2F269DE1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3" name="Freeform 21">
              <a:extLst>
                <a:ext uri="{FF2B5EF4-FFF2-40B4-BE49-F238E27FC236}">
                  <a16:creationId xmlns:a16="http://schemas.microsoft.com/office/drawing/2014/main" id="{C765B285-56EC-47FC-B116-274EBBD61A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4" name="Freeform 22">
              <a:extLst>
                <a:ext uri="{FF2B5EF4-FFF2-40B4-BE49-F238E27FC236}">
                  <a16:creationId xmlns:a16="http://schemas.microsoft.com/office/drawing/2014/main" id="{CB4A6191-6913-42EA-905E-8A174AE2C9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55" name="Freeform 23">
              <a:extLst>
                <a:ext uri="{FF2B5EF4-FFF2-40B4-BE49-F238E27FC236}">
                  <a16:creationId xmlns:a16="http://schemas.microsoft.com/office/drawing/2014/main" id="{8ADEEF92-F481-475A-845C-5E940F0D55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57" name="Freeform: Shape 56">
            <a:extLst>
              <a:ext uri="{FF2B5EF4-FFF2-40B4-BE49-F238E27FC236}">
                <a16:creationId xmlns:a16="http://schemas.microsoft.com/office/drawing/2014/main" id="{D9C506D7-84CB-4057-A44A-465313E785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931529">
            <a:off x="2173916" y="2448612"/>
            <a:ext cx="4418757" cy="4259609"/>
          </a:xfrm>
          <a:custGeom>
            <a:avLst/>
            <a:gdLst>
              <a:gd name="connsiteX0" fmla="*/ 404107 w 4507111"/>
              <a:gd name="connsiteY0" fmla="*/ 0 h 4344781"/>
              <a:gd name="connsiteX1" fmla="*/ 371857 w 4507111"/>
              <a:gd name="connsiteY1" fmla="*/ 117359 h 4344781"/>
              <a:gd name="connsiteX2" fmla="*/ 307833 w 4507111"/>
              <a:gd name="connsiteY2" fmla="*/ 632970 h 4344781"/>
              <a:gd name="connsiteX3" fmla="*/ 3569418 w 4507111"/>
              <a:gd name="connsiteY3" fmla="*/ 4141149 h 4344781"/>
              <a:gd name="connsiteX4" fmla="*/ 4440861 w 4507111"/>
              <a:gd name="connsiteY4" fmla="*/ 4332480 h 4344781"/>
              <a:gd name="connsiteX5" fmla="*/ 4507111 w 4507111"/>
              <a:gd name="connsiteY5" fmla="*/ 4341752 h 4344781"/>
              <a:gd name="connsiteX6" fmla="*/ 4296045 w 4507111"/>
              <a:gd name="connsiteY6" fmla="*/ 4344781 h 4344781"/>
              <a:gd name="connsiteX7" fmla="*/ 3749565 w 4507111"/>
              <a:gd name="connsiteY7" fmla="*/ 4321853 h 4344781"/>
              <a:gd name="connsiteX8" fmla="*/ 36764 w 4507111"/>
              <a:gd name="connsiteY8" fmla="*/ 1629794 h 4344781"/>
              <a:gd name="connsiteX9" fmla="*/ 300069 w 4507111"/>
              <a:gd name="connsiteY9" fmla="*/ 144750 h 4344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07111" h="4344781">
                <a:moveTo>
                  <a:pt x="404107" y="0"/>
                </a:moveTo>
                <a:lnTo>
                  <a:pt x="371857" y="117359"/>
                </a:lnTo>
                <a:cubicBezTo>
                  <a:pt x="333827" y="278567"/>
                  <a:pt x="311875" y="450459"/>
                  <a:pt x="307833" y="632970"/>
                </a:cubicBezTo>
                <a:cubicBezTo>
                  <a:pt x="264711" y="2579752"/>
                  <a:pt x="2253987" y="3769243"/>
                  <a:pt x="3569418" y="4141149"/>
                </a:cubicBezTo>
                <a:cubicBezTo>
                  <a:pt x="3816061" y="4210881"/>
                  <a:pt x="4114807" y="4279754"/>
                  <a:pt x="4440861" y="4332480"/>
                </a:cubicBezTo>
                <a:lnTo>
                  <a:pt x="4507111" y="4341752"/>
                </a:lnTo>
                <a:lnTo>
                  <a:pt x="4296045" y="4344781"/>
                </a:lnTo>
                <a:cubicBezTo>
                  <a:pt x="4097363" y="4343711"/>
                  <a:pt x="3912623" y="4335104"/>
                  <a:pt x="3749565" y="4321853"/>
                </a:cubicBezTo>
                <a:cubicBezTo>
                  <a:pt x="2445102" y="4215850"/>
                  <a:pt x="356405" y="3466499"/>
                  <a:pt x="36764" y="1629794"/>
                </a:cubicBezTo>
                <a:cubicBezTo>
                  <a:pt x="-63123" y="1055823"/>
                  <a:pt x="45741" y="555869"/>
                  <a:pt x="300069" y="144750"/>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9" name="Oval 32">
            <a:extLst>
              <a:ext uri="{FF2B5EF4-FFF2-40B4-BE49-F238E27FC236}">
                <a16:creationId xmlns:a16="http://schemas.microsoft.com/office/drawing/2014/main" id="{7842FC68-61FD-4700-8A22-BB8B071884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54579" y="691977"/>
            <a:ext cx="7761923" cy="5343064"/>
          </a:xfrm>
          <a:custGeom>
            <a:avLst/>
            <a:gdLst>
              <a:gd name="connsiteX0" fmla="*/ 0 w 6428838"/>
              <a:gd name="connsiteY0" fmla="*/ 2579031 h 5158062"/>
              <a:gd name="connsiteX1" fmla="*/ 3214419 w 6428838"/>
              <a:gd name="connsiteY1" fmla="*/ 0 h 5158062"/>
              <a:gd name="connsiteX2" fmla="*/ 6428838 w 6428838"/>
              <a:gd name="connsiteY2" fmla="*/ 2579031 h 5158062"/>
              <a:gd name="connsiteX3" fmla="*/ 3214419 w 6428838"/>
              <a:gd name="connsiteY3" fmla="*/ 5158062 h 5158062"/>
              <a:gd name="connsiteX4" fmla="*/ 0 w 6428838"/>
              <a:gd name="connsiteY4" fmla="*/ 2579031 h 5158062"/>
              <a:gd name="connsiteX0" fmla="*/ 3321 w 6432159"/>
              <a:gd name="connsiteY0" fmla="*/ 2647125 h 5226156"/>
              <a:gd name="connsiteX1" fmla="*/ 2789723 w 6432159"/>
              <a:gd name="connsiteY1" fmla="*/ 0 h 5226156"/>
              <a:gd name="connsiteX2" fmla="*/ 6432159 w 6432159"/>
              <a:gd name="connsiteY2" fmla="*/ 2647125 h 5226156"/>
              <a:gd name="connsiteX3" fmla="*/ 3217740 w 6432159"/>
              <a:gd name="connsiteY3" fmla="*/ 5226156 h 5226156"/>
              <a:gd name="connsiteX4" fmla="*/ 3321 w 6432159"/>
              <a:gd name="connsiteY4" fmla="*/ 2647125 h 5226156"/>
              <a:gd name="connsiteX0" fmla="*/ 1953 w 6566979"/>
              <a:gd name="connsiteY0" fmla="*/ 2695803 h 5226224"/>
              <a:gd name="connsiteX1" fmla="*/ 2924543 w 6566979"/>
              <a:gd name="connsiteY1" fmla="*/ 39 h 5226224"/>
              <a:gd name="connsiteX2" fmla="*/ 6566979 w 6566979"/>
              <a:gd name="connsiteY2" fmla="*/ 2647164 h 5226224"/>
              <a:gd name="connsiteX3" fmla="*/ 3352560 w 6566979"/>
              <a:gd name="connsiteY3" fmla="*/ 5226195 h 5226224"/>
              <a:gd name="connsiteX4" fmla="*/ 1953 w 6566979"/>
              <a:gd name="connsiteY4" fmla="*/ 2695803 h 5226224"/>
              <a:gd name="connsiteX0" fmla="*/ 8982 w 6574008"/>
              <a:gd name="connsiteY0" fmla="*/ 2695803 h 5226313"/>
              <a:gd name="connsiteX1" fmla="*/ 2931572 w 6574008"/>
              <a:gd name="connsiteY1" fmla="*/ 39 h 5226313"/>
              <a:gd name="connsiteX2" fmla="*/ 6574008 w 6574008"/>
              <a:gd name="connsiteY2" fmla="*/ 2647164 h 5226313"/>
              <a:gd name="connsiteX3" fmla="*/ 3359589 w 6574008"/>
              <a:gd name="connsiteY3" fmla="*/ 5226195 h 5226313"/>
              <a:gd name="connsiteX4" fmla="*/ 8982 w 6574008"/>
              <a:gd name="connsiteY4" fmla="*/ 2695803 h 5226313"/>
              <a:gd name="connsiteX0" fmla="*/ 11929 w 6576955"/>
              <a:gd name="connsiteY0" fmla="*/ 2695953 h 5226463"/>
              <a:gd name="connsiteX1" fmla="*/ 2934519 w 6576955"/>
              <a:gd name="connsiteY1" fmla="*/ 189 h 5226463"/>
              <a:gd name="connsiteX2" fmla="*/ 6576955 w 6576955"/>
              <a:gd name="connsiteY2" fmla="*/ 2647314 h 5226463"/>
              <a:gd name="connsiteX3" fmla="*/ 3362536 w 6576955"/>
              <a:gd name="connsiteY3" fmla="*/ 5226345 h 5226463"/>
              <a:gd name="connsiteX4" fmla="*/ 11929 w 6576955"/>
              <a:gd name="connsiteY4" fmla="*/ 2695953 h 5226463"/>
              <a:gd name="connsiteX0" fmla="*/ 9262 w 6963394"/>
              <a:gd name="connsiteY0" fmla="*/ 2705797 h 5247356"/>
              <a:gd name="connsiteX1" fmla="*/ 2931852 w 6963394"/>
              <a:gd name="connsiteY1" fmla="*/ 10033 h 5247356"/>
              <a:gd name="connsiteX2" fmla="*/ 6963394 w 6963394"/>
              <a:gd name="connsiteY2" fmla="*/ 3318639 h 5247356"/>
              <a:gd name="connsiteX3" fmla="*/ 3359869 w 6963394"/>
              <a:gd name="connsiteY3" fmla="*/ 5236189 h 5247356"/>
              <a:gd name="connsiteX4" fmla="*/ 9262 w 6963394"/>
              <a:gd name="connsiteY4" fmla="*/ 2705797 h 5247356"/>
              <a:gd name="connsiteX0" fmla="*/ 9262 w 6963394"/>
              <a:gd name="connsiteY0" fmla="*/ 2705797 h 5247356"/>
              <a:gd name="connsiteX1" fmla="*/ 2931852 w 6963394"/>
              <a:gd name="connsiteY1" fmla="*/ 10033 h 5247356"/>
              <a:gd name="connsiteX2" fmla="*/ 6963394 w 6963394"/>
              <a:gd name="connsiteY2" fmla="*/ 3318639 h 5247356"/>
              <a:gd name="connsiteX3" fmla="*/ 3359869 w 6963394"/>
              <a:gd name="connsiteY3" fmla="*/ 5236189 h 5247356"/>
              <a:gd name="connsiteX4" fmla="*/ 9262 w 6963394"/>
              <a:gd name="connsiteY4" fmla="*/ 2705797 h 5247356"/>
              <a:gd name="connsiteX0" fmla="*/ 9262 w 6963394"/>
              <a:gd name="connsiteY0" fmla="*/ 2705797 h 5292159"/>
              <a:gd name="connsiteX1" fmla="*/ 2931852 w 6963394"/>
              <a:gd name="connsiteY1" fmla="*/ 10033 h 5292159"/>
              <a:gd name="connsiteX2" fmla="*/ 6963394 w 6963394"/>
              <a:gd name="connsiteY2" fmla="*/ 3318639 h 5292159"/>
              <a:gd name="connsiteX3" fmla="*/ 3359869 w 6963394"/>
              <a:gd name="connsiteY3" fmla="*/ 5236189 h 5292159"/>
              <a:gd name="connsiteX4" fmla="*/ 9262 w 6963394"/>
              <a:gd name="connsiteY4" fmla="*/ 2705797 h 5292159"/>
              <a:gd name="connsiteX0" fmla="*/ 9262 w 6963394"/>
              <a:gd name="connsiteY0" fmla="*/ 2705797 h 5259961"/>
              <a:gd name="connsiteX1" fmla="*/ 2931852 w 6963394"/>
              <a:gd name="connsiteY1" fmla="*/ 10033 h 5259961"/>
              <a:gd name="connsiteX2" fmla="*/ 6963394 w 6963394"/>
              <a:gd name="connsiteY2" fmla="*/ 3318639 h 5259961"/>
              <a:gd name="connsiteX3" fmla="*/ 3359869 w 6963394"/>
              <a:gd name="connsiteY3" fmla="*/ 5236189 h 5259961"/>
              <a:gd name="connsiteX4" fmla="*/ 9262 w 6963394"/>
              <a:gd name="connsiteY4" fmla="*/ 2705797 h 5259961"/>
              <a:gd name="connsiteX0" fmla="*/ 9557 w 7352795"/>
              <a:gd name="connsiteY0" fmla="*/ 2707501 h 5252013"/>
              <a:gd name="connsiteX1" fmla="*/ 2932147 w 7352795"/>
              <a:gd name="connsiteY1" fmla="*/ 11737 h 5252013"/>
              <a:gd name="connsiteX2" fmla="*/ 7352795 w 7352795"/>
              <a:gd name="connsiteY2" fmla="*/ 3378709 h 5252013"/>
              <a:gd name="connsiteX3" fmla="*/ 3360164 w 7352795"/>
              <a:gd name="connsiteY3" fmla="*/ 5237893 h 5252013"/>
              <a:gd name="connsiteX4" fmla="*/ 9557 w 7352795"/>
              <a:gd name="connsiteY4" fmla="*/ 2707501 h 5252013"/>
              <a:gd name="connsiteX0" fmla="*/ 8078 w 7789061"/>
              <a:gd name="connsiteY0" fmla="*/ 2744796 h 5249051"/>
              <a:gd name="connsiteX1" fmla="*/ 3368413 w 7789061"/>
              <a:gd name="connsiteY1" fmla="*/ 10121 h 5249051"/>
              <a:gd name="connsiteX2" fmla="*/ 7789061 w 7789061"/>
              <a:gd name="connsiteY2" fmla="*/ 3377093 h 5249051"/>
              <a:gd name="connsiteX3" fmla="*/ 3796430 w 7789061"/>
              <a:gd name="connsiteY3" fmla="*/ 5236277 h 5249051"/>
              <a:gd name="connsiteX4" fmla="*/ 8078 w 7789061"/>
              <a:gd name="connsiteY4" fmla="*/ 2744796 h 5249051"/>
              <a:gd name="connsiteX0" fmla="*/ 8078 w 7789061"/>
              <a:gd name="connsiteY0" fmla="*/ 2744796 h 5271741"/>
              <a:gd name="connsiteX1" fmla="*/ 3368413 w 7789061"/>
              <a:gd name="connsiteY1" fmla="*/ 10121 h 5271741"/>
              <a:gd name="connsiteX2" fmla="*/ 7789061 w 7789061"/>
              <a:gd name="connsiteY2" fmla="*/ 3377093 h 5271741"/>
              <a:gd name="connsiteX3" fmla="*/ 3796430 w 7789061"/>
              <a:gd name="connsiteY3" fmla="*/ 5236277 h 5271741"/>
              <a:gd name="connsiteX4" fmla="*/ 8078 w 7789061"/>
              <a:gd name="connsiteY4" fmla="*/ 2744796 h 5271741"/>
              <a:gd name="connsiteX0" fmla="*/ 1055 w 7782038"/>
              <a:gd name="connsiteY0" fmla="*/ 2738806 h 5438018"/>
              <a:gd name="connsiteX1" fmla="*/ 3361390 w 7782038"/>
              <a:gd name="connsiteY1" fmla="*/ 4131 h 5438018"/>
              <a:gd name="connsiteX2" fmla="*/ 7782038 w 7782038"/>
              <a:gd name="connsiteY2" fmla="*/ 3371103 h 5438018"/>
              <a:gd name="connsiteX3" fmla="*/ 3692130 w 7782038"/>
              <a:gd name="connsiteY3" fmla="*/ 5415113 h 5438018"/>
              <a:gd name="connsiteX4" fmla="*/ 1055 w 7782038"/>
              <a:gd name="connsiteY4" fmla="*/ 2738806 h 5438018"/>
              <a:gd name="connsiteX0" fmla="*/ 28883 w 7809866"/>
              <a:gd name="connsiteY0" fmla="*/ 2742147 h 5441359"/>
              <a:gd name="connsiteX1" fmla="*/ 3389218 w 7809866"/>
              <a:gd name="connsiteY1" fmla="*/ 7472 h 5441359"/>
              <a:gd name="connsiteX2" fmla="*/ 7809866 w 7809866"/>
              <a:gd name="connsiteY2" fmla="*/ 3374444 h 5441359"/>
              <a:gd name="connsiteX3" fmla="*/ 3719958 w 7809866"/>
              <a:gd name="connsiteY3" fmla="*/ 5418454 h 5441359"/>
              <a:gd name="connsiteX4" fmla="*/ 28883 w 7809866"/>
              <a:gd name="connsiteY4" fmla="*/ 2742147 h 5441359"/>
              <a:gd name="connsiteX0" fmla="*/ 36549 w 7817532"/>
              <a:gd name="connsiteY0" fmla="*/ 2751085 h 5450297"/>
              <a:gd name="connsiteX1" fmla="*/ 3396884 w 7817532"/>
              <a:gd name="connsiteY1" fmla="*/ 16410 h 5450297"/>
              <a:gd name="connsiteX2" fmla="*/ 7817532 w 7817532"/>
              <a:gd name="connsiteY2" fmla="*/ 3383382 h 5450297"/>
              <a:gd name="connsiteX3" fmla="*/ 3727624 w 7817532"/>
              <a:gd name="connsiteY3" fmla="*/ 5427392 h 5450297"/>
              <a:gd name="connsiteX4" fmla="*/ 36549 w 7817532"/>
              <a:gd name="connsiteY4" fmla="*/ 2751085 h 54502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32" h="5450297">
                <a:moveTo>
                  <a:pt x="36549" y="2751085"/>
                </a:moveTo>
                <a:cubicBezTo>
                  <a:pt x="-281221" y="925127"/>
                  <a:pt x="1526121" y="-147339"/>
                  <a:pt x="3396884" y="16410"/>
                </a:cubicBezTo>
                <a:cubicBezTo>
                  <a:pt x="5267647" y="180159"/>
                  <a:pt x="7817532" y="1453184"/>
                  <a:pt x="7817532" y="3383382"/>
                </a:cubicBezTo>
                <a:cubicBezTo>
                  <a:pt x="7700800" y="5342763"/>
                  <a:pt x="5024455" y="5532775"/>
                  <a:pt x="3727624" y="5427392"/>
                </a:cubicBezTo>
                <a:cubicBezTo>
                  <a:pt x="2430794" y="5322009"/>
                  <a:pt x="354319" y="4577043"/>
                  <a:pt x="36549" y="2751085"/>
                </a:cubicBezTo>
                <a:close/>
              </a:path>
            </a:pathLst>
          </a:custGeom>
          <a:ln w="152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734E660-156A-DB43-BFF0-DAF9AAFECC9E}"/>
              </a:ext>
            </a:extLst>
          </p:cNvPr>
          <p:cNvSpPr>
            <a:spLocks noGrp="1"/>
          </p:cNvSpPr>
          <p:nvPr>
            <p:ph type="title"/>
          </p:nvPr>
        </p:nvSpPr>
        <p:spPr>
          <a:xfrm>
            <a:off x="2616277" y="2061838"/>
            <a:ext cx="6959446" cy="1662475"/>
          </a:xfrm>
        </p:spPr>
        <p:txBody>
          <a:bodyPr vert="horz" lIns="228600" tIns="228600" rIns="228600" bIns="0" rtlCol="0" anchor="b">
            <a:normAutofit/>
          </a:bodyPr>
          <a:lstStyle/>
          <a:p>
            <a:pPr>
              <a:lnSpc>
                <a:spcPct val="80000"/>
              </a:lnSpc>
            </a:pPr>
            <a:r>
              <a:rPr lang="en-US" sz="4800" dirty="0"/>
              <a:t>{</a:t>
            </a:r>
            <a:r>
              <a:rPr lang="en-US" sz="4800" dirty="0" err="1"/>
              <a:t>tidyverse</a:t>
            </a:r>
            <a:r>
              <a:rPr lang="en-US" sz="4800" dirty="0"/>
              <a:t>}</a:t>
            </a:r>
          </a:p>
        </p:txBody>
      </p:sp>
      <p:sp>
        <p:nvSpPr>
          <p:cNvPr id="3" name="Slide Number Placeholder 2">
            <a:extLst>
              <a:ext uri="{FF2B5EF4-FFF2-40B4-BE49-F238E27FC236}">
                <a16:creationId xmlns:a16="http://schemas.microsoft.com/office/drawing/2014/main" id="{544840FB-A44A-8C46-B3AF-5DD20561C9EB}"/>
              </a:ext>
            </a:extLst>
          </p:cNvPr>
          <p:cNvSpPr>
            <a:spLocks noGrp="1"/>
          </p:cNvSpPr>
          <p:nvPr>
            <p:ph type="sldNum" sz="quarter" idx="12"/>
          </p:nvPr>
        </p:nvSpPr>
        <p:spPr/>
        <p:txBody>
          <a:bodyPr/>
          <a:lstStyle/>
          <a:p>
            <a:fld id="{E6E5AD94-8CD5-9A4B-B9F7-1A29B6665B22}" type="slidenum">
              <a:rPr lang="en-US" smtClean="0"/>
              <a:t>39</a:t>
            </a:fld>
            <a:endParaRPr lang="en-US"/>
          </a:p>
        </p:txBody>
      </p:sp>
    </p:spTree>
    <p:extLst>
      <p:ext uri="{BB962C8B-B14F-4D97-AF65-F5344CB8AC3E}">
        <p14:creationId xmlns:p14="http://schemas.microsoft.com/office/powerpoint/2010/main" val="7876448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D490819-5666-421A-BA38-5BB7F760B6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545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8FDFAB5E-BFB6-4290-9F06-1AD4E52A3DF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14FA43FA-82AD-4E41-A5A7-32F0F9DAA7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2" name="Freeform 6">
              <a:extLst>
                <a:ext uri="{FF2B5EF4-FFF2-40B4-BE49-F238E27FC236}">
                  <a16:creationId xmlns:a16="http://schemas.microsoft.com/office/drawing/2014/main" id="{C3C34A1E-706E-4DB7-891E-6FB4762411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6E55BE0F-8EA7-4F30-B3FD-8F6DD29BA2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C9F415B-574B-4647-BD72-F211EA3FA7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CDD98CAF-1BC1-4BD6-AAD2-68EBF8D8B2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FF6CBDDA-3893-44B9-86D9-F1F38D4B5F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5FEF4109-DC7B-4C15-9C2D-53A69A120C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140DAA94-BB0A-4185-97AF-CB63182E85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114C7C3A-04DD-4CC1-A272-F2578FE23C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4AA1C8D2-B988-4C8F-97B7-229630F2AD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D5621FCD-0E62-4332-965D-80FA0EF809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1E7C9B8-4AA1-43A1-A547-785A413952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01F4C519-3639-48B7-A720-466A40BF17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939AFA97-19A9-4DA4-A478-A3E31B83B4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901126FE-0E00-4313-BDE9-CF2C04D96B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1D31F0FA-D603-49E8-B72E-7665CF9A5D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rgbClr val="FFFFFF">
                  <a:alpha val="35000"/>
                </a:srgb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28C24D97-A4EA-4764-AEE5-61C0892F66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rgbClr val="FFFFFF">
                  <a:alpha val="35000"/>
                </a:srgb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C6B724DA-22AE-4918-B782-3E7CD48583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9F6E83DB-ADF8-409A-95CF-41BE0E028F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C83EE84C-89F7-406E-959C-8E3518D3E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209B50F9-709E-4054-AD5F-814AD7459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77A0781-5A2C-A342-8B3A-F81821D10ABD}"/>
              </a:ext>
            </a:extLst>
          </p:cNvPr>
          <p:cNvSpPr>
            <a:spLocks noGrp="1"/>
          </p:cNvSpPr>
          <p:nvPr>
            <p:ph type="title"/>
          </p:nvPr>
        </p:nvSpPr>
        <p:spPr>
          <a:xfrm>
            <a:off x="807720" y="960120"/>
            <a:ext cx="3988993" cy="4171278"/>
          </a:xfrm>
        </p:spPr>
        <p:txBody>
          <a:bodyPr>
            <a:normAutofit/>
          </a:bodyPr>
          <a:lstStyle/>
          <a:p>
            <a:pPr algn="l"/>
            <a:r>
              <a:rPr lang="en-US" sz="5400">
                <a:solidFill>
                  <a:schemeClr val="tx1"/>
                </a:solidFill>
              </a:rPr>
              <a:t>History of R</a:t>
            </a:r>
          </a:p>
        </p:txBody>
      </p:sp>
      <p:sp>
        <p:nvSpPr>
          <p:cNvPr id="3" name="Content Placeholder 2">
            <a:extLst>
              <a:ext uri="{FF2B5EF4-FFF2-40B4-BE49-F238E27FC236}">
                <a16:creationId xmlns:a16="http://schemas.microsoft.com/office/drawing/2014/main" id="{D88F2F24-F41B-6A44-9BD3-F230E93FA519}"/>
              </a:ext>
            </a:extLst>
          </p:cNvPr>
          <p:cNvSpPr>
            <a:spLocks noGrp="1"/>
          </p:cNvSpPr>
          <p:nvPr>
            <p:ph idx="1"/>
          </p:nvPr>
        </p:nvSpPr>
        <p:spPr>
          <a:xfrm>
            <a:off x="5118447" y="960120"/>
            <a:ext cx="6281873" cy="4171278"/>
          </a:xfrm>
        </p:spPr>
        <p:txBody>
          <a:bodyPr>
            <a:normAutofit/>
          </a:bodyPr>
          <a:lstStyle/>
          <a:p>
            <a:r>
              <a:rPr lang="en-US" sz="2000" dirty="0"/>
              <a:t>Derived from the S language in the 90s</a:t>
            </a:r>
          </a:p>
          <a:p>
            <a:r>
              <a:rPr lang="en-US" sz="2000" dirty="0"/>
              <a:t>Initial 1.0 release February 2000 (Ihaka and Gentlemen)</a:t>
            </a:r>
          </a:p>
          <a:p>
            <a:pPr lvl="1"/>
            <a:r>
              <a:rPr lang="en-US" sz="1800" dirty="0"/>
              <a:t>Reached 4.0.0 in April!</a:t>
            </a:r>
          </a:p>
          <a:p>
            <a:r>
              <a:rPr lang="en-US" sz="2000" dirty="0"/>
              <a:t>Designed specifically as an open-source tool for statistical analysis</a:t>
            </a:r>
          </a:p>
          <a:p>
            <a:pPr lvl="1"/>
            <a:r>
              <a:rPr lang="en-US" sz="1800" dirty="0"/>
              <a:t>Extensibility</a:t>
            </a:r>
          </a:p>
        </p:txBody>
      </p:sp>
      <p:sp>
        <p:nvSpPr>
          <p:cNvPr id="4" name="Slide Number Placeholder 3">
            <a:extLst>
              <a:ext uri="{FF2B5EF4-FFF2-40B4-BE49-F238E27FC236}">
                <a16:creationId xmlns:a16="http://schemas.microsoft.com/office/drawing/2014/main" id="{1E7C0341-80A4-5A4F-A54C-D9C4266B7E68}"/>
              </a:ext>
            </a:extLst>
          </p:cNvPr>
          <p:cNvSpPr>
            <a:spLocks noGrp="1"/>
          </p:cNvSpPr>
          <p:nvPr>
            <p:ph type="sldNum" sz="quarter" idx="12"/>
          </p:nvPr>
        </p:nvSpPr>
        <p:spPr/>
        <p:txBody>
          <a:bodyPr/>
          <a:lstStyle/>
          <a:p>
            <a:fld id="{E6E5AD94-8CD5-9A4B-B9F7-1A29B6665B22}" type="slidenum">
              <a:rPr lang="en-US" smtClean="0"/>
              <a:t>4</a:t>
            </a:fld>
            <a:endParaRPr lang="en-US"/>
          </a:p>
        </p:txBody>
      </p:sp>
    </p:spTree>
    <p:extLst>
      <p:ext uri="{BB962C8B-B14F-4D97-AF65-F5344CB8AC3E}">
        <p14:creationId xmlns:p14="http://schemas.microsoft.com/office/powerpoint/2010/main" val="29502832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75627FE-0AC5-4349-AC08-45A58BEC9B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F87AAF7B-2090-475D-9C3E-FDC03DD87A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F2DCEC33-4B31-44BC-99CB-9E4845DC4C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2" name="Freeform 6">
              <a:extLst>
                <a:ext uri="{FF2B5EF4-FFF2-40B4-BE49-F238E27FC236}">
                  <a16:creationId xmlns:a16="http://schemas.microsoft.com/office/drawing/2014/main" id="{204E0A10-D288-4B22-87A1-737B0A37D1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9A3E042E-4911-425A-84BB-04BF90D07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A49226D-3129-4C5A-9641-3D03BEEA79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9CC3C315-B515-4DD8-AC22-9D8417B37F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1A961828-F78F-4D56-A98E-037806C637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739D4F9D-3728-42C1-8302-452D51321C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B4D9647E-354D-4CA8-B4A7-39172E5EAC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A3EC74E0-5222-4ACC-BCEC-1AA189D3BC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C0AE72B4-084D-42E6-ABED-5FD4650D4B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C9D1F5DD-8D50-4098-8D2B-10E284752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48F3941-C3C7-4589-AA46-067F6BB2D0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C16BBE9A-4BE3-4401-82C5-8041DB14E5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06180330-CCD3-4D14-A652-D60C28252D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616C90F6-4133-43A5-B47C-7750FE281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D7C03F90-E828-4414-8A53-92069FFB68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6ADDE443-75AA-4F32-A2EE-272C4347CE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ACD281C1-1D59-453F-A33A-D83E39EB06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60217FAC-29FE-4D6B-9BB4-FF41AA756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0D3CC33A-6E36-4A72-9965-8E20FB05D1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F128F04E-05CD-4035-A32B-6E9ABAB931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E3A6923-E3ED-D940-A862-1CC1C3024047}"/>
              </a:ext>
            </a:extLst>
          </p:cNvPr>
          <p:cNvSpPr>
            <a:spLocks noGrp="1"/>
          </p:cNvSpPr>
          <p:nvPr>
            <p:ph type="title"/>
          </p:nvPr>
        </p:nvSpPr>
        <p:spPr>
          <a:xfrm>
            <a:off x="645459" y="960120"/>
            <a:ext cx="3865695" cy="4171278"/>
          </a:xfrm>
        </p:spPr>
        <p:txBody>
          <a:bodyPr>
            <a:normAutofit/>
          </a:bodyPr>
          <a:lstStyle/>
          <a:p>
            <a:pPr algn="r"/>
            <a:r>
              <a:rPr lang="en-US" sz="4400" dirty="0">
                <a:solidFill>
                  <a:schemeClr val="tx1"/>
                </a:solidFill>
              </a:rPr>
              <a:t>What is the {</a:t>
            </a:r>
            <a:r>
              <a:rPr lang="en-US" sz="4400" dirty="0" err="1">
                <a:solidFill>
                  <a:schemeClr val="tx1"/>
                </a:solidFill>
              </a:rPr>
              <a:t>tidyverse</a:t>
            </a:r>
            <a:r>
              <a:rPr lang="en-US" sz="4400" dirty="0">
                <a:solidFill>
                  <a:schemeClr val="tx1"/>
                </a:solidFill>
              </a:rPr>
              <a:t>}?</a:t>
            </a:r>
          </a:p>
        </p:txBody>
      </p:sp>
      <p:cxnSp>
        <p:nvCxnSpPr>
          <p:cNvPr id="35" name="Straight Connector 34">
            <a:extLst>
              <a:ext uri="{FF2B5EF4-FFF2-40B4-BE49-F238E27FC236}">
                <a16:creationId xmlns:a16="http://schemas.microsoft.com/office/drawing/2014/main" id="{68B6AB33-DFE6-4FE4-94FE-C9E25424AD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52263" y="1200150"/>
            <a:ext cx="0" cy="3543972"/>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EDA1BD14-C2BE-ED43-925C-FCA95D71B506}"/>
              </a:ext>
            </a:extLst>
          </p:cNvPr>
          <p:cNvSpPr>
            <a:spLocks noGrp="1"/>
          </p:cNvSpPr>
          <p:nvPr>
            <p:ph idx="1"/>
          </p:nvPr>
        </p:nvSpPr>
        <p:spPr>
          <a:xfrm>
            <a:off x="4983164" y="960120"/>
            <a:ext cx="5511800" cy="4171278"/>
          </a:xfrm>
        </p:spPr>
        <p:txBody>
          <a:bodyPr>
            <a:normAutofit/>
          </a:bodyPr>
          <a:lstStyle/>
          <a:p>
            <a:r>
              <a:rPr lang="en-US" dirty="0"/>
              <a:t>Collection of packages that are indispensable in the R data science community</a:t>
            </a:r>
          </a:p>
          <a:p>
            <a:r>
              <a:rPr lang="en-US" dirty="0"/>
              <a:t>{ggplot2}, {</a:t>
            </a:r>
            <a:r>
              <a:rPr lang="en-US" dirty="0" err="1"/>
              <a:t>readr</a:t>
            </a:r>
            <a:r>
              <a:rPr lang="en-US" dirty="0"/>
              <a:t>}, {</a:t>
            </a:r>
            <a:r>
              <a:rPr lang="en-US" dirty="0" err="1"/>
              <a:t>dplyr</a:t>
            </a:r>
            <a:r>
              <a:rPr lang="en-US" dirty="0"/>
              <a:t>}, {</a:t>
            </a:r>
            <a:r>
              <a:rPr lang="en-US" dirty="0" err="1"/>
              <a:t>tibble</a:t>
            </a:r>
            <a:r>
              <a:rPr lang="en-US" dirty="0"/>
              <a:t>}, {</a:t>
            </a:r>
            <a:r>
              <a:rPr lang="en-US" dirty="0" err="1"/>
              <a:t>stringr</a:t>
            </a:r>
            <a:r>
              <a:rPr lang="en-US" dirty="0"/>
              <a:t>}, {</a:t>
            </a:r>
            <a:r>
              <a:rPr lang="en-US" dirty="0" err="1"/>
              <a:t>purrr</a:t>
            </a:r>
            <a:r>
              <a:rPr lang="en-US" dirty="0"/>
              <a:t>}, {</a:t>
            </a:r>
            <a:r>
              <a:rPr lang="en-US" dirty="0" err="1"/>
              <a:t>lubridate</a:t>
            </a:r>
            <a:r>
              <a:rPr lang="en-US" dirty="0"/>
              <a:t>}, {</a:t>
            </a:r>
            <a:r>
              <a:rPr lang="en-US" dirty="0" err="1"/>
              <a:t>magrittr</a:t>
            </a:r>
            <a:r>
              <a:rPr lang="en-US" dirty="0"/>
              <a:t>}, {glue}, {</a:t>
            </a:r>
            <a:r>
              <a:rPr lang="en-US" dirty="0" err="1"/>
              <a:t>rlang</a:t>
            </a:r>
            <a:r>
              <a:rPr lang="en-US" dirty="0"/>
              <a:t>}</a:t>
            </a:r>
          </a:p>
          <a:p>
            <a:r>
              <a:rPr lang="en-US" dirty="0"/>
              <a:t>Developed by Hadley Wickham and many others of the RStudio Team</a:t>
            </a:r>
          </a:p>
          <a:p>
            <a:pPr lvl="1"/>
            <a:r>
              <a:rPr lang="en-US" dirty="0"/>
              <a:t>Occasionally called the Wickham-verse</a:t>
            </a:r>
          </a:p>
        </p:txBody>
      </p:sp>
      <p:sp>
        <p:nvSpPr>
          <p:cNvPr id="4" name="Slide Number Placeholder 3">
            <a:extLst>
              <a:ext uri="{FF2B5EF4-FFF2-40B4-BE49-F238E27FC236}">
                <a16:creationId xmlns:a16="http://schemas.microsoft.com/office/drawing/2014/main" id="{91C7F0CD-B5C5-0B4A-8468-C06CDC1275A0}"/>
              </a:ext>
            </a:extLst>
          </p:cNvPr>
          <p:cNvSpPr>
            <a:spLocks noGrp="1"/>
          </p:cNvSpPr>
          <p:nvPr>
            <p:ph type="sldNum" sz="quarter" idx="12"/>
          </p:nvPr>
        </p:nvSpPr>
        <p:spPr/>
        <p:txBody>
          <a:bodyPr/>
          <a:lstStyle/>
          <a:p>
            <a:fld id="{E6E5AD94-8CD5-9A4B-B9F7-1A29B6665B22}" type="slidenum">
              <a:rPr lang="en-US" smtClean="0"/>
              <a:t>40</a:t>
            </a:fld>
            <a:endParaRPr lang="en-US"/>
          </a:p>
        </p:txBody>
      </p:sp>
    </p:spTree>
    <p:extLst>
      <p:ext uri="{BB962C8B-B14F-4D97-AF65-F5344CB8AC3E}">
        <p14:creationId xmlns:p14="http://schemas.microsoft.com/office/powerpoint/2010/main" val="1679259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2366EBA-92FD-44AE-87A9-25E5135EB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6920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B437F5FC-01F7-4EB4-81E7-C27D917E95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4B0CFF10-4805-4BFA-961B-1F60DAEB94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2" name="Freeform 6">
              <a:extLst>
                <a:ext uri="{FF2B5EF4-FFF2-40B4-BE49-F238E27FC236}">
                  <a16:creationId xmlns:a16="http://schemas.microsoft.com/office/drawing/2014/main" id="{BE054536-C03E-4857-B4AE-D687A58F9A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FE33E51C-23D8-43F5-98C4-A2ED2C4C99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89E18891-DEB2-4CFD-A907-2868B2A910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0002C1BB-DB60-4314-A2FC-203E54D94C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9B75BDFA-6D78-4FB1-9F21-5280855C49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0B632D6B-A327-41AB-BBCF-9A03AD2AB7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F514BBC5-1736-4813-BECB-5A6B6738E5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94A2C868-7AEC-4209-BFA3-7185B11D33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FF56CB70-2B25-4695-ADC8-6092D0D112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BA411BEF-2182-4458-B9AF-1634B5C2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53F27E63-3F11-4C85-AC72-1EE8508C4C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68B589BA-F70F-4E0B-94B9-EEB83EDF3F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9D0B991D-CB0A-415F-8D77-A5565F66F0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701E99DE-74F0-41D1-BBF4-5A57053BB6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C02EE40A-8F17-4182-9495-9506463B79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924210CA-0A35-4127-925F-D4084B7DC3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DC13CEF1-DD2D-474C-B81C-820CEF3D9C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F889481A-8038-43E6-8EF1-A5F802CEDF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128BD14A-9093-4854-A73A-F666B2ED2D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22D884F4-76EC-4371-B903-E79CF191E3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useBgFill="1">
        <p:nvSpPr>
          <p:cNvPr id="33" name="Rectangle 32">
            <a:extLst>
              <a:ext uri="{FF2B5EF4-FFF2-40B4-BE49-F238E27FC236}">
                <a16:creationId xmlns:a16="http://schemas.microsoft.com/office/drawing/2014/main" id="{7C462C46-EFB7-4580-9921-DFC346FCC3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23665" y="0"/>
            <a:ext cx="10268336" cy="68692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2F02B06-5436-A746-88F3-DCA274D7C4B5}"/>
              </a:ext>
            </a:extLst>
          </p:cNvPr>
          <p:cNvSpPr>
            <a:spLocks noGrp="1"/>
          </p:cNvSpPr>
          <p:nvPr>
            <p:ph type="title"/>
          </p:nvPr>
        </p:nvSpPr>
        <p:spPr>
          <a:xfrm>
            <a:off x="3709603" y="2228851"/>
            <a:ext cx="6537710" cy="1830388"/>
          </a:xfrm>
        </p:spPr>
        <p:txBody>
          <a:bodyPr anchor="t">
            <a:noAutofit/>
          </a:bodyPr>
          <a:lstStyle/>
          <a:p>
            <a:r>
              <a:rPr lang="en-US" sz="6000" dirty="0">
                <a:solidFill>
                  <a:schemeClr val="accent1"/>
                </a:solidFill>
              </a:rPr>
              <a:t>Learn {</a:t>
            </a:r>
            <a:r>
              <a:rPr lang="en-US" sz="6000" dirty="0" err="1">
                <a:solidFill>
                  <a:schemeClr val="accent1"/>
                </a:solidFill>
              </a:rPr>
              <a:t>tidyverse</a:t>
            </a:r>
            <a:r>
              <a:rPr lang="en-US" sz="6000" dirty="0">
                <a:solidFill>
                  <a:schemeClr val="accent1"/>
                </a:solidFill>
              </a:rPr>
              <a:t>} over any/all other packages</a:t>
            </a:r>
          </a:p>
        </p:txBody>
      </p:sp>
      <p:sp>
        <p:nvSpPr>
          <p:cNvPr id="35" name="Isosceles Triangle 34">
            <a:extLst>
              <a:ext uri="{FF2B5EF4-FFF2-40B4-BE49-F238E27FC236}">
                <a16:creationId xmlns:a16="http://schemas.microsoft.com/office/drawing/2014/main" id="{B8B918B4-AB10-4E3A-916E-A9625586EA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797903" y="954813"/>
            <a:ext cx="300774" cy="259288"/>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3" name="Slide Number Placeholder 2">
            <a:extLst>
              <a:ext uri="{FF2B5EF4-FFF2-40B4-BE49-F238E27FC236}">
                <a16:creationId xmlns:a16="http://schemas.microsoft.com/office/drawing/2014/main" id="{830DB01D-668F-E641-A140-B716467EAE42}"/>
              </a:ext>
            </a:extLst>
          </p:cNvPr>
          <p:cNvSpPr>
            <a:spLocks noGrp="1"/>
          </p:cNvSpPr>
          <p:nvPr>
            <p:ph type="sldNum" sz="quarter" idx="12"/>
          </p:nvPr>
        </p:nvSpPr>
        <p:spPr/>
        <p:txBody>
          <a:bodyPr/>
          <a:lstStyle/>
          <a:p>
            <a:fld id="{E6E5AD94-8CD5-9A4B-B9F7-1A29B6665B22}" type="slidenum">
              <a:rPr lang="en-US" smtClean="0"/>
              <a:t>41</a:t>
            </a:fld>
            <a:endParaRPr lang="en-US"/>
          </a:p>
        </p:txBody>
      </p:sp>
    </p:spTree>
    <p:extLst>
      <p:ext uri="{BB962C8B-B14F-4D97-AF65-F5344CB8AC3E}">
        <p14:creationId xmlns:p14="http://schemas.microsoft.com/office/powerpoint/2010/main" val="13611660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75627FE-0AC5-4349-AC08-45A58BEC9B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F87AAF7B-2090-475D-9C3E-FDC03DD87A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F2DCEC33-4B31-44BC-99CB-9E4845DC4C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2" name="Freeform 6">
              <a:extLst>
                <a:ext uri="{FF2B5EF4-FFF2-40B4-BE49-F238E27FC236}">
                  <a16:creationId xmlns:a16="http://schemas.microsoft.com/office/drawing/2014/main" id="{204E0A10-D288-4B22-87A1-737B0A37D1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9A3E042E-4911-425A-84BB-04BF90D07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A49226D-3129-4C5A-9641-3D03BEEA79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9CC3C315-B515-4DD8-AC22-9D8417B37F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1A961828-F78F-4D56-A98E-037806C637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739D4F9D-3728-42C1-8302-452D51321C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B4D9647E-354D-4CA8-B4A7-39172E5EAC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A3EC74E0-5222-4ACC-BCEC-1AA189D3BC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C0AE72B4-084D-42E6-ABED-5FD4650D4B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C9D1F5DD-8D50-4098-8D2B-10E284752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48F3941-C3C7-4589-AA46-067F6BB2D0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C16BBE9A-4BE3-4401-82C5-8041DB14E5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06180330-CCD3-4D14-A652-D60C28252D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616C90F6-4133-43A5-B47C-7750FE281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D7C03F90-E828-4414-8A53-92069FFB68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6ADDE443-75AA-4F32-A2EE-272C4347CE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ACD281C1-1D59-453F-A33A-D83E39EB06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60217FAC-29FE-4D6B-9BB4-FF41AA756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0D3CC33A-6E36-4A72-9965-8E20FB05D1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F128F04E-05CD-4035-A32B-6E9ABAB931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E443222-554B-CF49-A300-16D13AD9BCB8}"/>
              </a:ext>
            </a:extLst>
          </p:cNvPr>
          <p:cNvSpPr>
            <a:spLocks noGrp="1"/>
          </p:cNvSpPr>
          <p:nvPr>
            <p:ph type="title"/>
          </p:nvPr>
        </p:nvSpPr>
        <p:spPr>
          <a:xfrm>
            <a:off x="645459" y="960120"/>
            <a:ext cx="3865695" cy="4171278"/>
          </a:xfrm>
        </p:spPr>
        <p:txBody>
          <a:bodyPr>
            <a:normAutofit/>
          </a:bodyPr>
          <a:lstStyle/>
          <a:p>
            <a:pPr algn="r"/>
            <a:r>
              <a:rPr lang="en-US" sz="4400" dirty="0">
                <a:solidFill>
                  <a:schemeClr val="tx1"/>
                </a:solidFill>
              </a:rPr>
              <a:t>Starting Packages</a:t>
            </a:r>
          </a:p>
        </p:txBody>
      </p:sp>
      <p:cxnSp>
        <p:nvCxnSpPr>
          <p:cNvPr id="35" name="Straight Connector 34">
            <a:extLst>
              <a:ext uri="{FF2B5EF4-FFF2-40B4-BE49-F238E27FC236}">
                <a16:creationId xmlns:a16="http://schemas.microsoft.com/office/drawing/2014/main" id="{68B6AB33-DFE6-4FE4-94FE-C9E25424AD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52263" y="1200150"/>
            <a:ext cx="0" cy="3543972"/>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691B982E-0817-CF45-99B8-C86705AF11FB}"/>
              </a:ext>
            </a:extLst>
          </p:cNvPr>
          <p:cNvSpPr>
            <a:spLocks noGrp="1"/>
          </p:cNvSpPr>
          <p:nvPr>
            <p:ph idx="1"/>
          </p:nvPr>
        </p:nvSpPr>
        <p:spPr>
          <a:xfrm>
            <a:off x="4983164" y="960120"/>
            <a:ext cx="5511800" cy="4171278"/>
          </a:xfrm>
        </p:spPr>
        <p:txBody>
          <a:bodyPr>
            <a:normAutofit/>
          </a:bodyPr>
          <a:lstStyle/>
          <a:p>
            <a:r>
              <a:rPr lang="en-US" dirty="0"/>
              <a:t>{ggplot2}</a:t>
            </a:r>
          </a:p>
          <a:p>
            <a:r>
              <a:rPr lang="en-US" dirty="0"/>
              <a:t>{</a:t>
            </a:r>
            <a:r>
              <a:rPr lang="en-US" dirty="0" err="1"/>
              <a:t>readr</a:t>
            </a:r>
            <a:r>
              <a:rPr lang="en-US" dirty="0"/>
              <a:t>}/{</a:t>
            </a:r>
            <a:r>
              <a:rPr lang="en-US" dirty="0" err="1"/>
              <a:t>readxl</a:t>
            </a:r>
            <a:r>
              <a:rPr lang="en-US" dirty="0"/>
              <a:t>}</a:t>
            </a:r>
          </a:p>
          <a:p>
            <a:pPr lvl="1"/>
            <a:r>
              <a:rPr lang="en-US" dirty="0"/>
              <a:t>Use </a:t>
            </a:r>
            <a:r>
              <a:rPr lang="en-US" dirty="0" err="1"/>
              <a:t>read_csv</a:t>
            </a:r>
            <a:r>
              <a:rPr lang="en-US" dirty="0"/>
              <a:t>() or </a:t>
            </a:r>
            <a:r>
              <a:rPr lang="en-US" dirty="0" err="1"/>
              <a:t>read_excel</a:t>
            </a:r>
            <a:r>
              <a:rPr lang="en-US" dirty="0"/>
              <a:t>()</a:t>
            </a:r>
          </a:p>
          <a:p>
            <a:r>
              <a:rPr lang="en-US" dirty="0"/>
              <a:t>{</a:t>
            </a:r>
            <a:r>
              <a:rPr lang="en-US" dirty="0" err="1"/>
              <a:t>magrittr</a:t>
            </a:r>
            <a:r>
              <a:rPr lang="en-US" dirty="0"/>
              <a:t>}</a:t>
            </a:r>
          </a:p>
          <a:p>
            <a:pPr lvl="1"/>
            <a:r>
              <a:rPr lang="en-US" dirty="0"/>
              <a:t>The pipe function, %&gt;%</a:t>
            </a:r>
          </a:p>
          <a:p>
            <a:r>
              <a:rPr lang="en-US" dirty="0"/>
              <a:t>{</a:t>
            </a:r>
            <a:r>
              <a:rPr lang="en-US" dirty="0" err="1"/>
              <a:t>dplyr</a:t>
            </a:r>
            <a:r>
              <a:rPr lang="en-US" dirty="0"/>
              <a:t>}</a:t>
            </a:r>
          </a:p>
          <a:p>
            <a:pPr lvl="1"/>
            <a:r>
              <a:rPr lang="en-US" dirty="0"/>
              <a:t>5 verbs for data manipulation</a:t>
            </a:r>
          </a:p>
        </p:txBody>
      </p:sp>
      <p:sp>
        <p:nvSpPr>
          <p:cNvPr id="4" name="Slide Number Placeholder 3">
            <a:extLst>
              <a:ext uri="{FF2B5EF4-FFF2-40B4-BE49-F238E27FC236}">
                <a16:creationId xmlns:a16="http://schemas.microsoft.com/office/drawing/2014/main" id="{EFDCA6EC-6E7A-9A46-BBCC-252EC48483FB}"/>
              </a:ext>
            </a:extLst>
          </p:cNvPr>
          <p:cNvSpPr>
            <a:spLocks noGrp="1"/>
          </p:cNvSpPr>
          <p:nvPr>
            <p:ph type="sldNum" sz="quarter" idx="12"/>
          </p:nvPr>
        </p:nvSpPr>
        <p:spPr/>
        <p:txBody>
          <a:bodyPr/>
          <a:lstStyle/>
          <a:p>
            <a:fld id="{E6E5AD94-8CD5-9A4B-B9F7-1A29B6665B22}" type="slidenum">
              <a:rPr lang="en-US" smtClean="0"/>
              <a:t>42</a:t>
            </a:fld>
            <a:endParaRPr lang="en-US"/>
          </a:p>
        </p:txBody>
      </p:sp>
    </p:spTree>
    <p:extLst>
      <p:ext uri="{BB962C8B-B14F-4D97-AF65-F5344CB8AC3E}">
        <p14:creationId xmlns:p14="http://schemas.microsoft.com/office/powerpoint/2010/main" val="87619507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75627FE-0AC5-4349-AC08-45A58BEC9B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F87AAF7B-2090-475D-9C3E-FDC03DD87A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F2DCEC33-4B31-44BC-99CB-9E4845DC4C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2" name="Freeform 6">
              <a:extLst>
                <a:ext uri="{FF2B5EF4-FFF2-40B4-BE49-F238E27FC236}">
                  <a16:creationId xmlns:a16="http://schemas.microsoft.com/office/drawing/2014/main" id="{204E0A10-D288-4B22-87A1-737B0A37D1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9A3E042E-4911-425A-84BB-04BF90D07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A49226D-3129-4C5A-9641-3D03BEEA79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9CC3C315-B515-4DD8-AC22-9D8417B37F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1A961828-F78F-4D56-A98E-037806C637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739D4F9D-3728-42C1-8302-452D51321C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B4D9647E-354D-4CA8-B4A7-39172E5EAC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A3EC74E0-5222-4ACC-BCEC-1AA189D3BC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C0AE72B4-084D-42E6-ABED-5FD4650D4B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C9D1F5DD-8D50-4098-8D2B-10E284752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48F3941-C3C7-4589-AA46-067F6BB2D0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C16BBE9A-4BE3-4401-82C5-8041DB14E5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06180330-CCD3-4D14-A652-D60C28252D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616C90F6-4133-43A5-B47C-7750FE281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D7C03F90-E828-4414-8A53-92069FFB68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6ADDE443-75AA-4F32-A2EE-272C4347CE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ACD281C1-1D59-453F-A33A-D83E39EB06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60217FAC-29FE-4D6B-9BB4-FF41AA756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0D3CC33A-6E36-4A72-9965-8E20FB05D1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F128F04E-05CD-4035-A32B-6E9ABAB931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D09EDD0-B0F9-3245-9C52-CA616FA93BA7}"/>
              </a:ext>
            </a:extLst>
          </p:cNvPr>
          <p:cNvSpPr>
            <a:spLocks noGrp="1"/>
          </p:cNvSpPr>
          <p:nvPr>
            <p:ph type="title"/>
          </p:nvPr>
        </p:nvSpPr>
        <p:spPr>
          <a:xfrm>
            <a:off x="645459" y="960120"/>
            <a:ext cx="3865695" cy="4171278"/>
          </a:xfrm>
        </p:spPr>
        <p:txBody>
          <a:bodyPr>
            <a:normAutofit/>
          </a:bodyPr>
          <a:lstStyle/>
          <a:p>
            <a:pPr algn="r"/>
            <a:r>
              <a:rPr lang="en-US" sz="4400" dirty="0">
                <a:solidFill>
                  <a:schemeClr val="tx1"/>
                </a:solidFill>
              </a:rPr>
              <a:t>{ggplot2}</a:t>
            </a:r>
          </a:p>
        </p:txBody>
      </p:sp>
      <p:cxnSp>
        <p:nvCxnSpPr>
          <p:cNvPr id="35" name="Straight Connector 34">
            <a:extLst>
              <a:ext uri="{FF2B5EF4-FFF2-40B4-BE49-F238E27FC236}">
                <a16:creationId xmlns:a16="http://schemas.microsoft.com/office/drawing/2014/main" id="{68B6AB33-DFE6-4FE4-94FE-C9E25424AD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52263" y="1200150"/>
            <a:ext cx="0" cy="3543972"/>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938E942E-9542-0946-9E32-8275D437C13D}"/>
              </a:ext>
            </a:extLst>
          </p:cNvPr>
          <p:cNvSpPr>
            <a:spLocks noGrp="1"/>
          </p:cNvSpPr>
          <p:nvPr>
            <p:ph idx="1"/>
          </p:nvPr>
        </p:nvSpPr>
        <p:spPr>
          <a:xfrm>
            <a:off x="4983164" y="960120"/>
            <a:ext cx="5511800" cy="4171278"/>
          </a:xfrm>
        </p:spPr>
        <p:txBody>
          <a:bodyPr>
            <a:normAutofit/>
          </a:bodyPr>
          <a:lstStyle/>
          <a:p>
            <a:r>
              <a:rPr lang="en-US" dirty="0"/>
              <a:t>One of the 3 main plotting systems in the R ecosystem</a:t>
            </a:r>
          </a:p>
          <a:p>
            <a:pPr lvl="1"/>
            <a:r>
              <a:rPr lang="en-US" dirty="0"/>
              <a:t>Lattice and base</a:t>
            </a:r>
          </a:p>
          <a:p>
            <a:r>
              <a:rPr lang="en-US" dirty="0"/>
              <a:t>Consistent syntax for plotting data, highly customizable, and good looking out of the box</a:t>
            </a:r>
          </a:p>
          <a:p>
            <a:r>
              <a:rPr lang="en-US" dirty="0"/>
              <a:t>Too much to cover for this lecture</a:t>
            </a:r>
          </a:p>
        </p:txBody>
      </p:sp>
      <p:sp>
        <p:nvSpPr>
          <p:cNvPr id="4" name="Slide Number Placeholder 3">
            <a:extLst>
              <a:ext uri="{FF2B5EF4-FFF2-40B4-BE49-F238E27FC236}">
                <a16:creationId xmlns:a16="http://schemas.microsoft.com/office/drawing/2014/main" id="{0C41C87B-4462-2047-B418-EB5FC04C870A}"/>
              </a:ext>
            </a:extLst>
          </p:cNvPr>
          <p:cNvSpPr>
            <a:spLocks noGrp="1"/>
          </p:cNvSpPr>
          <p:nvPr>
            <p:ph type="sldNum" sz="quarter" idx="12"/>
          </p:nvPr>
        </p:nvSpPr>
        <p:spPr/>
        <p:txBody>
          <a:bodyPr/>
          <a:lstStyle/>
          <a:p>
            <a:fld id="{E6E5AD94-8CD5-9A4B-B9F7-1A29B6665B22}" type="slidenum">
              <a:rPr lang="en-US" smtClean="0"/>
              <a:t>43</a:t>
            </a:fld>
            <a:endParaRPr lang="en-US"/>
          </a:p>
        </p:txBody>
      </p:sp>
    </p:spTree>
    <p:extLst>
      <p:ext uri="{BB962C8B-B14F-4D97-AF65-F5344CB8AC3E}">
        <p14:creationId xmlns:p14="http://schemas.microsoft.com/office/powerpoint/2010/main" val="78734929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75627FE-0AC5-4349-AC08-45A58BEC9B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F87AAF7B-2090-475D-9C3E-FDC03DD87A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F2DCEC33-4B31-44BC-99CB-9E4845DC4C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2" name="Freeform 6">
              <a:extLst>
                <a:ext uri="{FF2B5EF4-FFF2-40B4-BE49-F238E27FC236}">
                  <a16:creationId xmlns:a16="http://schemas.microsoft.com/office/drawing/2014/main" id="{204E0A10-D288-4B22-87A1-737B0A37D1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9A3E042E-4911-425A-84BB-04BF90D07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A49226D-3129-4C5A-9641-3D03BEEA79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9CC3C315-B515-4DD8-AC22-9D8417B37F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1A961828-F78F-4D56-A98E-037806C637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739D4F9D-3728-42C1-8302-452D51321C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B4D9647E-354D-4CA8-B4A7-39172E5EAC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A3EC74E0-5222-4ACC-BCEC-1AA189D3BC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C0AE72B4-084D-42E6-ABED-5FD4650D4B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C9D1F5DD-8D50-4098-8D2B-10E284752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48F3941-C3C7-4589-AA46-067F6BB2D0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C16BBE9A-4BE3-4401-82C5-8041DB14E5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06180330-CCD3-4D14-A652-D60C28252D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616C90F6-4133-43A5-B47C-7750FE281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D7C03F90-E828-4414-8A53-92069FFB68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6ADDE443-75AA-4F32-A2EE-272C4347CE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ACD281C1-1D59-453F-A33A-D83E39EB06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60217FAC-29FE-4D6B-9BB4-FF41AA756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0D3CC33A-6E36-4A72-9965-8E20FB05D1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F128F04E-05CD-4035-A32B-6E9ABAB931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E443222-554B-CF49-A300-16D13AD9BCB8}"/>
              </a:ext>
            </a:extLst>
          </p:cNvPr>
          <p:cNvSpPr>
            <a:spLocks noGrp="1"/>
          </p:cNvSpPr>
          <p:nvPr>
            <p:ph type="title"/>
          </p:nvPr>
        </p:nvSpPr>
        <p:spPr>
          <a:xfrm>
            <a:off x="645459" y="960120"/>
            <a:ext cx="3865695" cy="4171278"/>
          </a:xfrm>
        </p:spPr>
        <p:txBody>
          <a:bodyPr>
            <a:normAutofit/>
          </a:bodyPr>
          <a:lstStyle/>
          <a:p>
            <a:pPr algn="r"/>
            <a:r>
              <a:rPr lang="en-US" sz="4400" dirty="0">
                <a:solidFill>
                  <a:schemeClr val="tx1"/>
                </a:solidFill>
              </a:rPr>
              <a:t>Starting Packages</a:t>
            </a:r>
          </a:p>
        </p:txBody>
      </p:sp>
      <p:cxnSp>
        <p:nvCxnSpPr>
          <p:cNvPr id="35" name="Straight Connector 34">
            <a:extLst>
              <a:ext uri="{FF2B5EF4-FFF2-40B4-BE49-F238E27FC236}">
                <a16:creationId xmlns:a16="http://schemas.microsoft.com/office/drawing/2014/main" id="{68B6AB33-DFE6-4FE4-94FE-C9E25424AD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52263" y="1200150"/>
            <a:ext cx="0" cy="3543972"/>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691B982E-0817-CF45-99B8-C86705AF11FB}"/>
              </a:ext>
            </a:extLst>
          </p:cNvPr>
          <p:cNvSpPr>
            <a:spLocks noGrp="1"/>
          </p:cNvSpPr>
          <p:nvPr>
            <p:ph idx="1"/>
          </p:nvPr>
        </p:nvSpPr>
        <p:spPr>
          <a:xfrm>
            <a:off x="4983164" y="960120"/>
            <a:ext cx="5511800" cy="4171278"/>
          </a:xfrm>
        </p:spPr>
        <p:txBody>
          <a:bodyPr>
            <a:normAutofit/>
          </a:bodyPr>
          <a:lstStyle/>
          <a:p>
            <a:r>
              <a:rPr lang="en-US" dirty="0">
                <a:solidFill>
                  <a:schemeClr val="bg2">
                    <a:lumMod val="75000"/>
                  </a:schemeClr>
                </a:solidFill>
              </a:rPr>
              <a:t>{ggplot2}</a:t>
            </a:r>
          </a:p>
          <a:p>
            <a:r>
              <a:rPr lang="en-US" dirty="0"/>
              <a:t>{</a:t>
            </a:r>
            <a:r>
              <a:rPr lang="en-US" dirty="0" err="1"/>
              <a:t>readr</a:t>
            </a:r>
            <a:r>
              <a:rPr lang="en-US" dirty="0"/>
              <a:t>}/{</a:t>
            </a:r>
            <a:r>
              <a:rPr lang="en-US" dirty="0" err="1"/>
              <a:t>readxl</a:t>
            </a:r>
            <a:r>
              <a:rPr lang="en-US" dirty="0"/>
              <a:t>}</a:t>
            </a:r>
          </a:p>
          <a:p>
            <a:pPr lvl="1"/>
            <a:r>
              <a:rPr lang="en-US" dirty="0"/>
              <a:t>Use </a:t>
            </a:r>
            <a:r>
              <a:rPr lang="en-US" dirty="0" err="1"/>
              <a:t>read_csv</a:t>
            </a:r>
            <a:r>
              <a:rPr lang="en-US" dirty="0"/>
              <a:t>() or </a:t>
            </a:r>
            <a:r>
              <a:rPr lang="en-US" dirty="0" err="1"/>
              <a:t>read_excel</a:t>
            </a:r>
            <a:r>
              <a:rPr lang="en-US" dirty="0"/>
              <a:t>()</a:t>
            </a:r>
          </a:p>
          <a:p>
            <a:r>
              <a:rPr lang="en-US" dirty="0"/>
              <a:t>{</a:t>
            </a:r>
            <a:r>
              <a:rPr lang="en-US" dirty="0" err="1"/>
              <a:t>magrittr</a:t>
            </a:r>
            <a:r>
              <a:rPr lang="en-US" dirty="0"/>
              <a:t>}</a:t>
            </a:r>
          </a:p>
          <a:p>
            <a:pPr lvl="1"/>
            <a:r>
              <a:rPr lang="en-US" dirty="0"/>
              <a:t>The pipe function, %&gt;%</a:t>
            </a:r>
          </a:p>
          <a:p>
            <a:r>
              <a:rPr lang="en-US" dirty="0"/>
              <a:t>{</a:t>
            </a:r>
            <a:r>
              <a:rPr lang="en-US" dirty="0" err="1"/>
              <a:t>dplyr</a:t>
            </a:r>
            <a:r>
              <a:rPr lang="en-US" dirty="0"/>
              <a:t>}</a:t>
            </a:r>
          </a:p>
          <a:p>
            <a:pPr lvl="1"/>
            <a:r>
              <a:rPr lang="en-US" dirty="0"/>
              <a:t>5 verbs for data manipulation</a:t>
            </a:r>
          </a:p>
        </p:txBody>
      </p:sp>
      <p:sp>
        <p:nvSpPr>
          <p:cNvPr id="4" name="Slide Number Placeholder 3">
            <a:extLst>
              <a:ext uri="{FF2B5EF4-FFF2-40B4-BE49-F238E27FC236}">
                <a16:creationId xmlns:a16="http://schemas.microsoft.com/office/drawing/2014/main" id="{B08138C2-6535-8046-82BE-0DC3457BFA3D}"/>
              </a:ext>
            </a:extLst>
          </p:cNvPr>
          <p:cNvSpPr>
            <a:spLocks noGrp="1"/>
          </p:cNvSpPr>
          <p:nvPr>
            <p:ph type="sldNum" sz="quarter" idx="12"/>
          </p:nvPr>
        </p:nvSpPr>
        <p:spPr/>
        <p:txBody>
          <a:bodyPr/>
          <a:lstStyle/>
          <a:p>
            <a:fld id="{E6E5AD94-8CD5-9A4B-B9F7-1A29B6665B22}" type="slidenum">
              <a:rPr lang="en-US" smtClean="0"/>
              <a:t>44</a:t>
            </a:fld>
            <a:endParaRPr lang="en-US"/>
          </a:p>
        </p:txBody>
      </p:sp>
    </p:spTree>
    <p:extLst>
      <p:ext uri="{BB962C8B-B14F-4D97-AF65-F5344CB8AC3E}">
        <p14:creationId xmlns:p14="http://schemas.microsoft.com/office/powerpoint/2010/main" val="216689546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75627FE-0AC5-4349-AC08-45A58BEC9B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F87AAF7B-2090-475D-9C3E-FDC03DD87A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F2DCEC33-4B31-44BC-99CB-9E4845DC4C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2" name="Freeform 6">
              <a:extLst>
                <a:ext uri="{FF2B5EF4-FFF2-40B4-BE49-F238E27FC236}">
                  <a16:creationId xmlns:a16="http://schemas.microsoft.com/office/drawing/2014/main" id="{204E0A10-D288-4B22-87A1-737B0A37D1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9A3E042E-4911-425A-84BB-04BF90D07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A49226D-3129-4C5A-9641-3D03BEEA79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9CC3C315-B515-4DD8-AC22-9D8417B37F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1A961828-F78F-4D56-A98E-037806C637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739D4F9D-3728-42C1-8302-452D51321C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B4D9647E-354D-4CA8-B4A7-39172E5EAC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A3EC74E0-5222-4ACC-BCEC-1AA189D3BC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C0AE72B4-084D-42E6-ABED-5FD4650D4B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C9D1F5DD-8D50-4098-8D2B-10E284752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48F3941-C3C7-4589-AA46-067F6BB2D0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C16BBE9A-4BE3-4401-82C5-8041DB14E5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06180330-CCD3-4D14-A652-D60C28252D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616C90F6-4133-43A5-B47C-7750FE281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D7C03F90-E828-4414-8A53-92069FFB68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6ADDE443-75AA-4F32-A2EE-272C4347CE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ACD281C1-1D59-453F-A33A-D83E39EB06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60217FAC-29FE-4D6B-9BB4-FF41AA756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0D3CC33A-6E36-4A72-9965-8E20FB05D1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F128F04E-05CD-4035-A32B-6E9ABAB931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B6713DD-A516-184F-BA6F-C06F6B9DC064}"/>
              </a:ext>
            </a:extLst>
          </p:cNvPr>
          <p:cNvSpPr>
            <a:spLocks noGrp="1"/>
          </p:cNvSpPr>
          <p:nvPr>
            <p:ph type="title"/>
          </p:nvPr>
        </p:nvSpPr>
        <p:spPr>
          <a:xfrm>
            <a:off x="645459" y="960120"/>
            <a:ext cx="3865695" cy="4171278"/>
          </a:xfrm>
        </p:spPr>
        <p:txBody>
          <a:bodyPr>
            <a:normAutofit/>
          </a:bodyPr>
          <a:lstStyle/>
          <a:p>
            <a:pPr algn="r"/>
            <a:r>
              <a:rPr lang="en-US" sz="4400" dirty="0">
                <a:solidFill>
                  <a:schemeClr val="tx1"/>
                </a:solidFill>
              </a:rPr>
              <a:t>{</a:t>
            </a:r>
            <a:r>
              <a:rPr lang="en-US" sz="4400" dirty="0" err="1">
                <a:solidFill>
                  <a:schemeClr val="tx1"/>
                </a:solidFill>
              </a:rPr>
              <a:t>readr</a:t>
            </a:r>
            <a:r>
              <a:rPr lang="en-US" sz="4400" dirty="0">
                <a:solidFill>
                  <a:schemeClr val="tx1"/>
                </a:solidFill>
              </a:rPr>
              <a:t>}</a:t>
            </a:r>
          </a:p>
        </p:txBody>
      </p:sp>
      <p:cxnSp>
        <p:nvCxnSpPr>
          <p:cNvPr id="35" name="Straight Connector 34">
            <a:extLst>
              <a:ext uri="{FF2B5EF4-FFF2-40B4-BE49-F238E27FC236}">
                <a16:creationId xmlns:a16="http://schemas.microsoft.com/office/drawing/2014/main" id="{68B6AB33-DFE6-4FE4-94FE-C9E25424AD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52263" y="1200150"/>
            <a:ext cx="0" cy="3543972"/>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CC0F4B1-A936-2741-8B55-498431718786}"/>
              </a:ext>
            </a:extLst>
          </p:cNvPr>
          <p:cNvSpPr>
            <a:spLocks noGrp="1"/>
          </p:cNvSpPr>
          <p:nvPr>
            <p:ph idx="1"/>
          </p:nvPr>
        </p:nvSpPr>
        <p:spPr>
          <a:xfrm>
            <a:off x="4983164" y="960120"/>
            <a:ext cx="5511800" cy="4171278"/>
          </a:xfrm>
        </p:spPr>
        <p:txBody>
          <a:bodyPr>
            <a:normAutofit/>
          </a:bodyPr>
          <a:lstStyle/>
          <a:p>
            <a:r>
              <a:rPr lang="en-US" dirty="0"/>
              <a:t>Multiple functions for reading and writing delimited files</a:t>
            </a:r>
          </a:p>
          <a:p>
            <a:pPr lvl="1"/>
            <a:r>
              <a:rPr lang="en-US" dirty="0"/>
              <a:t>Tab, colon, period, etc.</a:t>
            </a:r>
          </a:p>
          <a:p>
            <a:r>
              <a:rPr lang="en-US" dirty="0"/>
              <a:t>Functions you’ll care about </a:t>
            </a:r>
          </a:p>
          <a:p>
            <a:pPr lvl="1"/>
            <a:r>
              <a:rPr lang="en-US" dirty="0" err="1"/>
              <a:t>readr</a:t>
            </a:r>
            <a:r>
              <a:rPr lang="en-US" dirty="0"/>
              <a:t>::</a:t>
            </a:r>
            <a:r>
              <a:rPr lang="en-US" dirty="0" err="1"/>
              <a:t>read_csv</a:t>
            </a:r>
            <a:r>
              <a:rPr lang="en-US" dirty="0"/>
              <a:t>(“./Files/</a:t>
            </a:r>
            <a:r>
              <a:rPr lang="en-US" dirty="0" err="1"/>
              <a:t>data.csv</a:t>
            </a:r>
            <a:r>
              <a:rPr lang="en-US" dirty="0"/>
              <a:t>”)</a:t>
            </a:r>
          </a:p>
          <a:p>
            <a:pPr lvl="1"/>
            <a:r>
              <a:rPr lang="en-US" dirty="0" err="1"/>
              <a:t>readxl</a:t>
            </a:r>
            <a:r>
              <a:rPr lang="en-US" dirty="0"/>
              <a:t>::</a:t>
            </a:r>
            <a:r>
              <a:rPr lang="en-US" dirty="0" err="1"/>
              <a:t>read_excel</a:t>
            </a:r>
            <a:r>
              <a:rPr lang="en-US" dirty="0"/>
              <a:t>(“./Files/</a:t>
            </a:r>
            <a:r>
              <a:rPr lang="en-US" dirty="0" err="1"/>
              <a:t>data.xlsx</a:t>
            </a:r>
            <a:r>
              <a:rPr lang="en-US" dirty="0"/>
              <a:t>”, sheet = 1)</a:t>
            </a:r>
          </a:p>
          <a:p>
            <a:r>
              <a:rPr lang="en-US" dirty="0"/>
              <a:t>Working directory!</a:t>
            </a:r>
          </a:p>
          <a:p>
            <a:pPr lvl="1"/>
            <a:r>
              <a:rPr lang="en-US" dirty="0" err="1"/>
              <a:t>getwd</a:t>
            </a:r>
            <a:r>
              <a:rPr lang="en-US" dirty="0"/>
              <a:t>() </a:t>
            </a:r>
            <a:r>
              <a:rPr lang="en-US" dirty="0">
                <a:solidFill>
                  <a:schemeClr val="bg2">
                    <a:lumMod val="75000"/>
                  </a:schemeClr>
                </a:solidFill>
              </a:rPr>
              <a:t>and </a:t>
            </a:r>
            <a:r>
              <a:rPr lang="en-US" dirty="0" err="1">
                <a:solidFill>
                  <a:schemeClr val="bg2">
                    <a:lumMod val="75000"/>
                  </a:schemeClr>
                </a:solidFill>
              </a:rPr>
              <a:t>setwd</a:t>
            </a:r>
            <a:r>
              <a:rPr lang="en-US" dirty="0">
                <a:solidFill>
                  <a:schemeClr val="bg2">
                    <a:lumMod val="75000"/>
                  </a:schemeClr>
                </a:solidFill>
              </a:rPr>
              <a:t>()</a:t>
            </a:r>
          </a:p>
          <a:p>
            <a:pPr lvl="1"/>
            <a:r>
              <a:rPr lang="en-US" dirty="0"/>
              <a:t>here::here()</a:t>
            </a:r>
          </a:p>
        </p:txBody>
      </p:sp>
      <p:sp>
        <p:nvSpPr>
          <p:cNvPr id="4" name="Slide Number Placeholder 3">
            <a:extLst>
              <a:ext uri="{FF2B5EF4-FFF2-40B4-BE49-F238E27FC236}">
                <a16:creationId xmlns:a16="http://schemas.microsoft.com/office/drawing/2014/main" id="{B81F5FB0-E6CB-A942-BCAF-5FAAE009CA00}"/>
              </a:ext>
            </a:extLst>
          </p:cNvPr>
          <p:cNvSpPr>
            <a:spLocks noGrp="1"/>
          </p:cNvSpPr>
          <p:nvPr>
            <p:ph type="sldNum" sz="quarter" idx="12"/>
          </p:nvPr>
        </p:nvSpPr>
        <p:spPr/>
        <p:txBody>
          <a:bodyPr/>
          <a:lstStyle/>
          <a:p>
            <a:fld id="{E6E5AD94-8CD5-9A4B-B9F7-1A29B6665B22}" type="slidenum">
              <a:rPr lang="en-US" smtClean="0"/>
              <a:t>45</a:t>
            </a:fld>
            <a:endParaRPr lang="en-US"/>
          </a:p>
        </p:txBody>
      </p:sp>
    </p:spTree>
    <p:extLst>
      <p:ext uri="{BB962C8B-B14F-4D97-AF65-F5344CB8AC3E}">
        <p14:creationId xmlns:p14="http://schemas.microsoft.com/office/powerpoint/2010/main" val="392058261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75627FE-0AC5-4349-AC08-45A58BEC9B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F87AAF7B-2090-475D-9C3E-FDC03DD87A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F2DCEC33-4B31-44BC-99CB-9E4845DC4C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2" name="Freeform 6">
              <a:extLst>
                <a:ext uri="{FF2B5EF4-FFF2-40B4-BE49-F238E27FC236}">
                  <a16:creationId xmlns:a16="http://schemas.microsoft.com/office/drawing/2014/main" id="{204E0A10-D288-4B22-87A1-737B0A37D1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9A3E042E-4911-425A-84BB-04BF90D07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A49226D-3129-4C5A-9641-3D03BEEA79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9CC3C315-B515-4DD8-AC22-9D8417B37F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1A961828-F78F-4D56-A98E-037806C637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739D4F9D-3728-42C1-8302-452D51321C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B4D9647E-354D-4CA8-B4A7-39172E5EAC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A3EC74E0-5222-4ACC-BCEC-1AA189D3BC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C0AE72B4-084D-42E6-ABED-5FD4650D4B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C9D1F5DD-8D50-4098-8D2B-10E284752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48F3941-C3C7-4589-AA46-067F6BB2D0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C16BBE9A-4BE3-4401-82C5-8041DB14E5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06180330-CCD3-4D14-A652-D60C28252D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616C90F6-4133-43A5-B47C-7750FE281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D7C03F90-E828-4414-8A53-92069FFB68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6ADDE443-75AA-4F32-A2EE-272C4347CE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ACD281C1-1D59-453F-A33A-D83E39EB06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60217FAC-29FE-4D6B-9BB4-FF41AA756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0D3CC33A-6E36-4A72-9965-8E20FB05D1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F128F04E-05CD-4035-A32B-6E9ABAB931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E443222-554B-CF49-A300-16D13AD9BCB8}"/>
              </a:ext>
            </a:extLst>
          </p:cNvPr>
          <p:cNvSpPr>
            <a:spLocks noGrp="1"/>
          </p:cNvSpPr>
          <p:nvPr>
            <p:ph type="title"/>
          </p:nvPr>
        </p:nvSpPr>
        <p:spPr>
          <a:xfrm>
            <a:off x="645459" y="960120"/>
            <a:ext cx="3865695" cy="4171278"/>
          </a:xfrm>
        </p:spPr>
        <p:txBody>
          <a:bodyPr>
            <a:normAutofit/>
          </a:bodyPr>
          <a:lstStyle/>
          <a:p>
            <a:pPr algn="r"/>
            <a:r>
              <a:rPr lang="en-US" sz="4400" dirty="0">
                <a:solidFill>
                  <a:schemeClr val="tx1"/>
                </a:solidFill>
              </a:rPr>
              <a:t>Starting Packages</a:t>
            </a:r>
          </a:p>
        </p:txBody>
      </p:sp>
      <p:cxnSp>
        <p:nvCxnSpPr>
          <p:cNvPr id="35" name="Straight Connector 34">
            <a:extLst>
              <a:ext uri="{FF2B5EF4-FFF2-40B4-BE49-F238E27FC236}">
                <a16:creationId xmlns:a16="http://schemas.microsoft.com/office/drawing/2014/main" id="{68B6AB33-DFE6-4FE4-94FE-C9E25424AD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52263" y="1200150"/>
            <a:ext cx="0" cy="3543972"/>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691B982E-0817-CF45-99B8-C86705AF11FB}"/>
              </a:ext>
            </a:extLst>
          </p:cNvPr>
          <p:cNvSpPr>
            <a:spLocks noGrp="1"/>
          </p:cNvSpPr>
          <p:nvPr>
            <p:ph idx="1"/>
          </p:nvPr>
        </p:nvSpPr>
        <p:spPr>
          <a:xfrm>
            <a:off x="4983164" y="960120"/>
            <a:ext cx="5511800" cy="4171278"/>
          </a:xfrm>
        </p:spPr>
        <p:txBody>
          <a:bodyPr>
            <a:normAutofit/>
          </a:bodyPr>
          <a:lstStyle/>
          <a:p>
            <a:r>
              <a:rPr lang="en-US" dirty="0">
                <a:solidFill>
                  <a:schemeClr val="bg2">
                    <a:lumMod val="75000"/>
                  </a:schemeClr>
                </a:solidFill>
              </a:rPr>
              <a:t>{ggplot2}</a:t>
            </a:r>
          </a:p>
          <a:p>
            <a:r>
              <a:rPr lang="en-US" dirty="0">
                <a:solidFill>
                  <a:schemeClr val="bg2">
                    <a:lumMod val="75000"/>
                  </a:schemeClr>
                </a:solidFill>
              </a:rPr>
              <a:t>{</a:t>
            </a:r>
            <a:r>
              <a:rPr lang="en-US" dirty="0" err="1">
                <a:solidFill>
                  <a:schemeClr val="bg2">
                    <a:lumMod val="75000"/>
                  </a:schemeClr>
                </a:solidFill>
              </a:rPr>
              <a:t>readr</a:t>
            </a:r>
            <a:r>
              <a:rPr lang="en-US" dirty="0">
                <a:solidFill>
                  <a:schemeClr val="bg2">
                    <a:lumMod val="75000"/>
                  </a:schemeClr>
                </a:solidFill>
              </a:rPr>
              <a:t>}/{</a:t>
            </a:r>
            <a:r>
              <a:rPr lang="en-US" dirty="0" err="1">
                <a:solidFill>
                  <a:schemeClr val="bg2">
                    <a:lumMod val="75000"/>
                  </a:schemeClr>
                </a:solidFill>
              </a:rPr>
              <a:t>readxl</a:t>
            </a:r>
            <a:r>
              <a:rPr lang="en-US" dirty="0">
                <a:solidFill>
                  <a:schemeClr val="bg2">
                    <a:lumMod val="75000"/>
                  </a:schemeClr>
                </a:solidFill>
              </a:rPr>
              <a:t>}</a:t>
            </a:r>
          </a:p>
          <a:p>
            <a:pPr lvl="1"/>
            <a:r>
              <a:rPr lang="en-US" dirty="0">
                <a:solidFill>
                  <a:schemeClr val="bg2">
                    <a:lumMod val="75000"/>
                  </a:schemeClr>
                </a:solidFill>
              </a:rPr>
              <a:t>Use </a:t>
            </a:r>
            <a:r>
              <a:rPr lang="en-US" dirty="0" err="1">
                <a:solidFill>
                  <a:schemeClr val="bg2">
                    <a:lumMod val="75000"/>
                  </a:schemeClr>
                </a:solidFill>
              </a:rPr>
              <a:t>read_csv</a:t>
            </a:r>
            <a:r>
              <a:rPr lang="en-US" dirty="0">
                <a:solidFill>
                  <a:schemeClr val="bg2">
                    <a:lumMod val="75000"/>
                  </a:schemeClr>
                </a:solidFill>
              </a:rPr>
              <a:t>() or </a:t>
            </a:r>
            <a:r>
              <a:rPr lang="en-US" dirty="0" err="1">
                <a:solidFill>
                  <a:schemeClr val="bg2">
                    <a:lumMod val="75000"/>
                  </a:schemeClr>
                </a:solidFill>
              </a:rPr>
              <a:t>read_excel</a:t>
            </a:r>
            <a:r>
              <a:rPr lang="en-US" dirty="0">
                <a:solidFill>
                  <a:schemeClr val="bg2">
                    <a:lumMod val="75000"/>
                  </a:schemeClr>
                </a:solidFill>
              </a:rPr>
              <a:t>()</a:t>
            </a:r>
          </a:p>
          <a:p>
            <a:r>
              <a:rPr lang="en-US" dirty="0"/>
              <a:t>{</a:t>
            </a:r>
            <a:r>
              <a:rPr lang="en-US" dirty="0" err="1"/>
              <a:t>magrittr</a:t>
            </a:r>
            <a:r>
              <a:rPr lang="en-US" dirty="0"/>
              <a:t>}</a:t>
            </a:r>
          </a:p>
          <a:p>
            <a:pPr lvl="1"/>
            <a:r>
              <a:rPr lang="en-US" dirty="0"/>
              <a:t>The pipe function, %&gt;%</a:t>
            </a:r>
          </a:p>
          <a:p>
            <a:r>
              <a:rPr lang="en-US" dirty="0"/>
              <a:t>{</a:t>
            </a:r>
            <a:r>
              <a:rPr lang="en-US" dirty="0" err="1"/>
              <a:t>dplyr</a:t>
            </a:r>
            <a:r>
              <a:rPr lang="en-US" dirty="0"/>
              <a:t>}</a:t>
            </a:r>
          </a:p>
          <a:p>
            <a:pPr lvl="1"/>
            <a:r>
              <a:rPr lang="en-US" dirty="0"/>
              <a:t>5 verbs for data manipulation</a:t>
            </a:r>
          </a:p>
        </p:txBody>
      </p:sp>
      <p:sp>
        <p:nvSpPr>
          <p:cNvPr id="4" name="Slide Number Placeholder 3">
            <a:extLst>
              <a:ext uri="{FF2B5EF4-FFF2-40B4-BE49-F238E27FC236}">
                <a16:creationId xmlns:a16="http://schemas.microsoft.com/office/drawing/2014/main" id="{86840861-ABBC-D048-B24B-560283B1A66E}"/>
              </a:ext>
            </a:extLst>
          </p:cNvPr>
          <p:cNvSpPr>
            <a:spLocks noGrp="1"/>
          </p:cNvSpPr>
          <p:nvPr>
            <p:ph type="sldNum" sz="quarter" idx="12"/>
          </p:nvPr>
        </p:nvSpPr>
        <p:spPr/>
        <p:txBody>
          <a:bodyPr/>
          <a:lstStyle/>
          <a:p>
            <a:fld id="{E6E5AD94-8CD5-9A4B-B9F7-1A29B6665B22}" type="slidenum">
              <a:rPr lang="en-US" smtClean="0"/>
              <a:t>46</a:t>
            </a:fld>
            <a:endParaRPr lang="en-US"/>
          </a:p>
        </p:txBody>
      </p:sp>
    </p:spTree>
    <p:extLst>
      <p:ext uri="{BB962C8B-B14F-4D97-AF65-F5344CB8AC3E}">
        <p14:creationId xmlns:p14="http://schemas.microsoft.com/office/powerpoint/2010/main" val="216774206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75627FE-0AC5-4349-AC08-45A58BEC9B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F87AAF7B-2090-475D-9C3E-FDC03DD87A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F2DCEC33-4B31-44BC-99CB-9E4845DC4C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2" name="Freeform 6">
              <a:extLst>
                <a:ext uri="{FF2B5EF4-FFF2-40B4-BE49-F238E27FC236}">
                  <a16:creationId xmlns:a16="http://schemas.microsoft.com/office/drawing/2014/main" id="{204E0A10-D288-4B22-87A1-737B0A37D1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9A3E042E-4911-425A-84BB-04BF90D07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A49226D-3129-4C5A-9641-3D03BEEA79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9CC3C315-B515-4DD8-AC22-9D8417B37F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1A961828-F78F-4D56-A98E-037806C637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739D4F9D-3728-42C1-8302-452D51321C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B4D9647E-354D-4CA8-B4A7-39172E5EAC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A3EC74E0-5222-4ACC-BCEC-1AA189D3BC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C0AE72B4-084D-42E6-ABED-5FD4650D4B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C9D1F5DD-8D50-4098-8D2B-10E284752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48F3941-C3C7-4589-AA46-067F6BB2D0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C16BBE9A-4BE3-4401-82C5-8041DB14E5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06180330-CCD3-4D14-A652-D60C28252D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616C90F6-4133-43A5-B47C-7750FE281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D7C03F90-E828-4414-8A53-92069FFB68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6ADDE443-75AA-4F32-A2EE-272C4347CE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ACD281C1-1D59-453F-A33A-D83E39EB06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60217FAC-29FE-4D6B-9BB4-FF41AA756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0D3CC33A-6E36-4A72-9965-8E20FB05D1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F128F04E-05CD-4035-A32B-6E9ABAB931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BC796B1-3DCD-FF41-A920-D764C699414B}"/>
              </a:ext>
            </a:extLst>
          </p:cNvPr>
          <p:cNvSpPr>
            <a:spLocks noGrp="1"/>
          </p:cNvSpPr>
          <p:nvPr>
            <p:ph type="title"/>
          </p:nvPr>
        </p:nvSpPr>
        <p:spPr>
          <a:xfrm>
            <a:off x="645459" y="960120"/>
            <a:ext cx="3865695" cy="4171278"/>
          </a:xfrm>
        </p:spPr>
        <p:txBody>
          <a:bodyPr>
            <a:normAutofit/>
          </a:bodyPr>
          <a:lstStyle/>
          <a:p>
            <a:pPr algn="r"/>
            <a:r>
              <a:rPr lang="en-US" sz="4400" dirty="0">
                <a:solidFill>
                  <a:schemeClr val="tx1"/>
                </a:solidFill>
              </a:rPr>
              <a:t>{</a:t>
            </a:r>
            <a:r>
              <a:rPr lang="en-US" sz="4400" dirty="0" err="1">
                <a:solidFill>
                  <a:schemeClr val="tx1"/>
                </a:solidFill>
              </a:rPr>
              <a:t>magrittr</a:t>
            </a:r>
            <a:r>
              <a:rPr lang="en-US" sz="4400" dirty="0">
                <a:solidFill>
                  <a:schemeClr val="tx1"/>
                </a:solidFill>
              </a:rPr>
              <a:t>}</a:t>
            </a:r>
          </a:p>
        </p:txBody>
      </p:sp>
      <p:cxnSp>
        <p:nvCxnSpPr>
          <p:cNvPr id="35" name="Straight Connector 34">
            <a:extLst>
              <a:ext uri="{FF2B5EF4-FFF2-40B4-BE49-F238E27FC236}">
                <a16:creationId xmlns:a16="http://schemas.microsoft.com/office/drawing/2014/main" id="{68B6AB33-DFE6-4FE4-94FE-C9E25424AD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52263" y="1200150"/>
            <a:ext cx="0" cy="3543972"/>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8FE59124-27EB-7F4A-B4D6-43868F50070F}"/>
              </a:ext>
            </a:extLst>
          </p:cNvPr>
          <p:cNvSpPr>
            <a:spLocks noGrp="1"/>
          </p:cNvSpPr>
          <p:nvPr>
            <p:ph idx="1"/>
          </p:nvPr>
        </p:nvSpPr>
        <p:spPr>
          <a:xfrm>
            <a:off x="4983164" y="960120"/>
            <a:ext cx="5511800" cy="4171278"/>
          </a:xfrm>
        </p:spPr>
        <p:txBody>
          <a:bodyPr>
            <a:normAutofit/>
          </a:bodyPr>
          <a:lstStyle/>
          <a:p>
            <a:r>
              <a:rPr lang="en-US" dirty="0"/>
              <a:t>Package supplies the pipe, %&gt;%, operator</a:t>
            </a:r>
          </a:p>
          <a:p>
            <a:r>
              <a:rPr lang="en-US" dirty="0"/>
              <a:t>Allows you to write functions in a continuous flow without wrapping excessively</a:t>
            </a:r>
          </a:p>
          <a:p>
            <a:pPr lvl="1"/>
            <a:r>
              <a:rPr lang="en-US" dirty="0"/>
              <a:t>foo(foo(foo(foo(foo)))))</a:t>
            </a:r>
          </a:p>
          <a:p>
            <a:pPr lvl="2"/>
            <a:r>
              <a:rPr lang="en-US" dirty="0"/>
              <a:t>Did I put the correct number of closing parentheses?!</a:t>
            </a:r>
          </a:p>
          <a:p>
            <a:r>
              <a:rPr lang="en-US" dirty="0"/>
              <a:t>Read the pipe as an “and then” statement</a:t>
            </a:r>
          </a:p>
          <a:p>
            <a:pPr lvl="1"/>
            <a:r>
              <a:rPr lang="en-US" dirty="0" err="1"/>
              <a:t>Read_csv</a:t>
            </a:r>
            <a:r>
              <a:rPr lang="en-US" dirty="0"/>
              <a:t>(“</a:t>
            </a:r>
            <a:r>
              <a:rPr lang="en-US" dirty="0" err="1"/>
              <a:t>data.csv</a:t>
            </a:r>
            <a:r>
              <a:rPr lang="en-US" dirty="0"/>
              <a:t>”) %&gt;% mean(col1)</a:t>
            </a:r>
          </a:p>
          <a:p>
            <a:pPr lvl="2"/>
            <a:r>
              <a:rPr lang="en-US" dirty="0"/>
              <a:t>Read in my .csv AND THEN find the mean of col1</a:t>
            </a:r>
          </a:p>
        </p:txBody>
      </p:sp>
      <p:sp>
        <p:nvSpPr>
          <p:cNvPr id="4" name="Slide Number Placeholder 3">
            <a:extLst>
              <a:ext uri="{FF2B5EF4-FFF2-40B4-BE49-F238E27FC236}">
                <a16:creationId xmlns:a16="http://schemas.microsoft.com/office/drawing/2014/main" id="{E3FEFB7A-BB79-3E49-8023-362A68ED0180}"/>
              </a:ext>
            </a:extLst>
          </p:cNvPr>
          <p:cNvSpPr>
            <a:spLocks noGrp="1"/>
          </p:cNvSpPr>
          <p:nvPr>
            <p:ph type="sldNum" sz="quarter" idx="12"/>
          </p:nvPr>
        </p:nvSpPr>
        <p:spPr/>
        <p:txBody>
          <a:bodyPr/>
          <a:lstStyle/>
          <a:p>
            <a:fld id="{E6E5AD94-8CD5-9A4B-B9F7-1A29B6665B22}" type="slidenum">
              <a:rPr lang="en-US" smtClean="0"/>
              <a:t>47</a:t>
            </a:fld>
            <a:endParaRPr lang="en-US"/>
          </a:p>
        </p:txBody>
      </p:sp>
    </p:spTree>
    <p:extLst>
      <p:ext uri="{BB962C8B-B14F-4D97-AF65-F5344CB8AC3E}">
        <p14:creationId xmlns:p14="http://schemas.microsoft.com/office/powerpoint/2010/main" val="34544333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75627FE-0AC5-4349-AC08-45A58BEC9B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F87AAF7B-2090-475D-9C3E-FDC03DD87A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F2DCEC33-4B31-44BC-99CB-9E4845DC4C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2" name="Freeform 6">
              <a:extLst>
                <a:ext uri="{FF2B5EF4-FFF2-40B4-BE49-F238E27FC236}">
                  <a16:creationId xmlns:a16="http://schemas.microsoft.com/office/drawing/2014/main" id="{204E0A10-D288-4B22-87A1-737B0A37D1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9A3E042E-4911-425A-84BB-04BF90D07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A49226D-3129-4C5A-9641-3D03BEEA79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9CC3C315-B515-4DD8-AC22-9D8417B37F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1A961828-F78F-4D56-A98E-037806C637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739D4F9D-3728-42C1-8302-452D51321C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B4D9647E-354D-4CA8-B4A7-39172E5EAC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A3EC74E0-5222-4ACC-BCEC-1AA189D3BC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C0AE72B4-084D-42E6-ABED-5FD4650D4B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C9D1F5DD-8D50-4098-8D2B-10E284752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48F3941-C3C7-4589-AA46-067F6BB2D0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C16BBE9A-4BE3-4401-82C5-8041DB14E5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06180330-CCD3-4D14-A652-D60C28252D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616C90F6-4133-43A5-B47C-7750FE281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D7C03F90-E828-4414-8A53-92069FFB68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6ADDE443-75AA-4F32-A2EE-272C4347CE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ACD281C1-1D59-453F-A33A-D83E39EB06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60217FAC-29FE-4D6B-9BB4-FF41AA756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0D3CC33A-6E36-4A72-9965-8E20FB05D1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F128F04E-05CD-4035-A32B-6E9ABAB931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E443222-554B-CF49-A300-16D13AD9BCB8}"/>
              </a:ext>
            </a:extLst>
          </p:cNvPr>
          <p:cNvSpPr>
            <a:spLocks noGrp="1"/>
          </p:cNvSpPr>
          <p:nvPr>
            <p:ph type="title"/>
          </p:nvPr>
        </p:nvSpPr>
        <p:spPr>
          <a:xfrm>
            <a:off x="645459" y="960120"/>
            <a:ext cx="3865695" cy="4171278"/>
          </a:xfrm>
        </p:spPr>
        <p:txBody>
          <a:bodyPr>
            <a:normAutofit/>
          </a:bodyPr>
          <a:lstStyle/>
          <a:p>
            <a:pPr algn="r"/>
            <a:r>
              <a:rPr lang="en-US" sz="4400" dirty="0">
                <a:solidFill>
                  <a:schemeClr val="tx1"/>
                </a:solidFill>
              </a:rPr>
              <a:t>Starting Packages</a:t>
            </a:r>
          </a:p>
        </p:txBody>
      </p:sp>
      <p:cxnSp>
        <p:nvCxnSpPr>
          <p:cNvPr id="35" name="Straight Connector 34">
            <a:extLst>
              <a:ext uri="{FF2B5EF4-FFF2-40B4-BE49-F238E27FC236}">
                <a16:creationId xmlns:a16="http://schemas.microsoft.com/office/drawing/2014/main" id="{68B6AB33-DFE6-4FE4-94FE-C9E25424AD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52263" y="1200150"/>
            <a:ext cx="0" cy="3543972"/>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691B982E-0817-CF45-99B8-C86705AF11FB}"/>
              </a:ext>
            </a:extLst>
          </p:cNvPr>
          <p:cNvSpPr>
            <a:spLocks noGrp="1"/>
          </p:cNvSpPr>
          <p:nvPr>
            <p:ph idx="1"/>
          </p:nvPr>
        </p:nvSpPr>
        <p:spPr>
          <a:xfrm>
            <a:off x="4983164" y="960120"/>
            <a:ext cx="5511800" cy="4171278"/>
          </a:xfrm>
        </p:spPr>
        <p:txBody>
          <a:bodyPr>
            <a:normAutofit/>
          </a:bodyPr>
          <a:lstStyle/>
          <a:p>
            <a:r>
              <a:rPr lang="en-US" dirty="0">
                <a:solidFill>
                  <a:schemeClr val="bg2">
                    <a:lumMod val="75000"/>
                  </a:schemeClr>
                </a:solidFill>
              </a:rPr>
              <a:t>{ggplot2}</a:t>
            </a:r>
          </a:p>
          <a:p>
            <a:r>
              <a:rPr lang="en-US" dirty="0">
                <a:solidFill>
                  <a:schemeClr val="bg2">
                    <a:lumMod val="75000"/>
                  </a:schemeClr>
                </a:solidFill>
              </a:rPr>
              <a:t>{</a:t>
            </a:r>
            <a:r>
              <a:rPr lang="en-US" dirty="0" err="1">
                <a:solidFill>
                  <a:schemeClr val="bg2">
                    <a:lumMod val="75000"/>
                  </a:schemeClr>
                </a:solidFill>
              </a:rPr>
              <a:t>readr</a:t>
            </a:r>
            <a:r>
              <a:rPr lang="en-US" dirty="0">
                <a:solidFill>
                  <a:schemeClr val="bg2">
                    <a:lumMod val="75000"/>
                  </a:schemeClr>
                </a:solidFill>
              </a:rPr>
              <a:t>}/{</a:t>
            </a:r>
            <a:r>
              <a:rPr lang="en-US" dirty="0" err="1">
                <a:solidFill>
                  <a:schemeClr val="bg2">
                    <a:lumMod val="75000"/>
                  </a:schemeClr>
                </a:solidFill>
              </a:rPr>
              <a:t>readxl</a:t>
            </a:r>
            <a:r>
              <a:rPr lang="en-US" dirty="0">
                <a:solidFill>
                  <a:schemeClr val="bg2">
                    <a:lumMod val="75000"/>
                  </a:schemeClr>
                </a:solidFill>
              </a:rPr>
              <a:t>}</a:t>
            </a:r>
          </a:p>
          <a:p>
            <a:pPr lvl="1"/>
            <a:r>
              <a:rPr lang="en-US" dirty="0">
                <a:solidFill>
                  <a:schemeClr val="bg2">
                    <a:lumMod val="75000"/>
                  </a:schemeClr>
                </a:solidFill>
              </a:rPr>
              <a:t>Use </a:t>
            </a:r>
            <a:r>
              <a:rPr lang="en-US" dirty="0" err="1">
                <a:solidFill>
                  <a:schemeClr val="bg2">
                    <a:lumMod val="75000"/>
                  </a:schemeClr>
                </a:solidFill>
              </a:rPr>
              <a:t>read_csv</a:t>
            </a:r>
            <a:r>
              <a:rPr lang="en-US" dirty="0">
                <a:solidFill>
                  <a:schemeClr val="bg2">
                    <a:lumMod val="75000"/>
                  </a:schemeClr>
                </a:solidFill>
              </a:rPr>
              <a:t>() or </a:t>
            </a:r>
            <a:r>
              <a:rPr lang="en-US" dirty="0" err="1">
                <a:solidFill>
                  <a:schemeClr val="bg2">
                    <a:lumMod val="75000"/>
                  </a:schemeClr>
                </a:solidFill>
              </a:rPr>
              <a:t>read_excel</a:t>
            </a:r>
            <a:r>
              <a:rPr lang="en-US" dirty="0">
                <a:solidFill>
                  <a:schemeClr val="bg2">
                    <a:lumMod val="75000"/>
                  </a:schemeClr>
                </a:solidFill>
              </a:rPr>
              <a:t>()</a:t>
            </a:r>
          </a:p>
          <a:p>
            <a:r>
              <a:rPr lang="en-US" dirty="0">
                <a:solidFill>
                  <a:schemeClr val="bg2">
                    <a:lumMod val="75000"/>
                  </a:schemeClr>
                </a:solidFill>
              </a:rPr>
              <a:t>{</a:t>
            </a:r>
            <a:r>
              <a:rPr lang="en-US" dirty="0" err="1">
                <a:solidFill>
                  <a:schemeClr val="bg2">
                    <a:lumMod val="75000"/>
                  </a:schemeClr>
                </a:solidFill>
              </a:rPr>
              <a:t>magrittr</a:t>
            </a:r>
            <a:r>
              <a:rPr lang="en-US" dirty="0">
                <a:solidFill>
                  <a:schemeClr val="bg2">
                    <a:lumMod val="75000"/>
                  </a:schemeClr>
                </a:solidFill>
              </a:rPr>
              <a:t>}</a:t>
            </a:r>
          </a:p>
          <a:p>
            <a:pPr lvl="1"/>
            <a:r>
              <a:rPr lang="en-US" dirty="0">
                <a:solidFill>
                  <a:schemeClr val="bg2">
                    <a:lumMod val="75000"/>
                  </a:schemeClr>
                </a:solidFill>
              </a:rPr>
              <a:t>The pipe function, %&gt;%</a:t>
            </a:r>
          </a:p>
          <a:p>
            <a:r>
              <a:rPr lang="en-US" dirty="0"/>
              <a:t>{</a:t>
            </a:r>
            <a:r>
              <a:rPr lang="en-US" dirty="0" err="1"/>
              <a:t>dplyr</a:t>
            </a:r>
            <a:r>
              <a:rPr lang="en-US" dirty="0"/>
              <a:t>}</a:t>
            </a:r>
          </a:p>
          <a:p>
            <a:pPr lvl="1"/>
            <a:r>
              <a:rPr lang="en-US" dirty="0"/>
              <a:t>5 verbs for data manipulation</a:t>
            </a:r>
          </a:p>
        </p:txBody>
      </p:sp>
      <p:sp>
        <p:nvSpPr>
          <p:cNvPr id="4" name="Slide Number Placeholder 3">
            <a:extLst>
              <a:ext uri="{FF2B5EF4-FFF2-40B4-BE49-F238E27FC236}">
                <a16:creationId xmlns:a16="http://schemas.microsoft.com/office/drawing/2014/main" id="{8606B54B-EAB2-0E4D-A101-35CB6429A186}"/>
              </a:ext>
            </a:extLst>
          </p:cNvPr>
          <p:cNvSpPr>
            <a:spLocks noGrp="1"/>
          </p:cNvSpPr>
          <p:nvPr>
            <p:ph type="sldNum" sz="quarter" idx="12"/>
          </p:nvPr>
        </p:nvSpPr>
        <p:spPr/>
        <p:txBody>
          <a:bodyPr/>
          <a:lstStyle/>
          <a:p>
            <a:fld id="{E6E5AD94-8CD5-9A4B-B9F7-1A29B6665B22}" type="slidenum">
              <a:rPr lang="en-US" smtClean="0"/>
              <a:t>48</a:t>
            </a:fld>
            <a:endParaRPr lang="en-US"/>
          </a:p>
        </p:txBody>
      </p:sp>
    </p:spTree>
    <p:extLst>
      <p:ext uri="{BB962C8B-B14F-4D97-AF65-F5344CB8AC3E}">
        <p14:creationId xmlns:p14="http://schemas.microsoft.com/office/powerpoint/2010/main" val="101844245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75627FE-0AC5-4349-AC08-45A58BEC9B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F87AAF7B-2090-475D-9C3E-FDC03DD87A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F2DCEC33-4B31-44BC-99CB-9E4845DC4C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2" name="Freeform 6">
              <a:extLst>
                <a:ext uri="{FF2B5EF4-FFF2-40B4-BE49-F238E27FC236}">
                  <a16:creationId xmlns:a16="http://schemas.microsoft.com/office/drawing/2014/main" id="{204E0A10-D288-4B22-87A1-737B0A37D1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9A3E042E-4911-425A-84BB-04BF90D07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A49226D-3129-4C5A-9641-3D03BEEA79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9CC3C315-B515-4DD8-AC22-9D8417B37F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1A961828-F78F-4D56-A98E-037806C637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739D4F9D-3728-42C1-8302-452D51321C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B4D9647E-354D-4CA8-B4A7-39172E5EAC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A3EC74E0-5222-4ACC-BCEC-1AA189D3BC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C0AE72B4-084D-42E6-ABED-5FD4650D4B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C9D1F5DD-8D50-4098-8D2B-10E284752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48F3941-C3C7-4589-AA46-067F6BB2D0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C16BBE9A-4BE3-4401-82C5-8041DB14E5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06180330-CCD3-4D14-A652-D60C28252D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616C90F6-4133-43A5-B47C-7750FE281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D7C03F90-E828-4414-8A53-92069FFB68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6ADDE443-75AA-4F32-A2EE-272C4347CE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ACD281C1-1D59-453F-A33A-D83E39EB06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60217FAC-29FE-4D6B-9BB4-FF41AA756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0D3CC33A-6E36-4A72-9965-8E20FB05D1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F128F04E-05CD-4035-A32B-6E9ABAB931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004AD4D-DEFA-BD42-8CAF-2F53A2CFC260}"/>
              </a:ext>
            </a:extLst>
          </p:cNvPr>
          <p:cNvSpPr>
            <a:spLocks noGrp="1"/>
          </p:cNvSpPr>
          <p:nvPr>
            <p:ph type="title"/>
          </p:nvPr>
        </p:nvSpPr>
        <p:spPr>
          <a:xfrm>
            <a:off x="645459" y="960120"/>
            <a:ext cx="3865695" cy="4171278"/>
          </a:xfrm>
        </p:spPr>
        <p:txBody>
          <a:bodyPr>
            <a:normAutofit/>
          </a:bodyPr>
          <a:lstStyle/>
          <a:p>
            <a:pPr algn="r"/>
            <a:r>
              <a:rPr lang="en-US" sz="4400" dirty="0">
                <a:solidFill>
                  <a:schemeClr val="tx1"/>
                </a:solidFill>
              </a:rPr>
              <a:t>Notes on {</a:t>
            </a:r>
            <a:r>
              <a:rPr lang="en-US" sz="4400" dirty="0" err="1">
                <a:solidFill>
                  <a:schemeClr val="tx1"/>
                </a:solidFill>
              </a:rPr>
              <a:t>dplyr</a:t>
            </a:r>
            <a:r>
              <a:rPr lang="en-US" sz="4400" dirty="0">
                <a:solidFill>
                  <a:schemeClr val="tx1"/>
                </a:solidFill>
              </a:rPr>
              <a:t>}</a:t>
            </a:r>
          </a:p>
        </p:txBody>
      </p:sp>
      <p:cxnSp>
        <p:nvCxnSpPr>
          <p:cNvPr id="35" name="Straight Connector 34">
            <a:extLst>
              <a:ext uri="{FF2B5EF4-FFF2-40B4-BE49-F238E27FC236}">
                <a16:creationId xmlns:a16="http://schemas.microsoft.com/office/drawing/2014/main" id="{68B6AB33-DFE6-4FE4-94FE-C9E25424AD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52263" y="1200150"/>
            <a:ext cx="0" cy="3543972"/>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94373488-7706-2D4A-BEBD-3483779A7ECA}"/>
              </a:ext>
            </a:extLst>
          </p:cNvPr>
          <p:cNvSpPr>
            <a:spLocks noGrp="1"/>
          </p:cNvSpPr>
          <p:nvPr>
            <p:ph idx="1"/>
          </p:nvPr>
        </p:nvSpPr>
        <p:spPr>
          <a:xfrm>
            <a:off x="4983164" y="960120"/>
            <a:ext cx="5511800" cy="4171278"/>
          </a:xfrm>
        </p:spPr>
        <p:txBody>
          <a:bodyPr>
            <a:normAutofit/>
          </a:bodyPr>
          <a:lstStyle/>
          <a:p>
            <a:r>
              <a:rPr lang="en-US" dirty="0"/>
              <a:t>Developed as a coherent ecosystem for data manipulation</a:t>
            </a:r>
          </a:p>
          <a:p>
            <a:r>
              <a:rPr lang="en-US" dirty="0"/>
              <a:t>Improved syntax over base R data cleaning operations</a:t>
            </a:r>
          </a:p>
          <a:p>
            <a:r>
              <a:rPr lang="en-US" dirty="0"/>
              <a:t>Familiar to SQL users</a:t>
            </a:r>
          </a:p>
          <a:p>
            <a:r>
              <a:rPr lang="en-US" dirty="0"/>
              <a:t>Start with learning this package when it comes to data cleaning</a:t>
            </a:r>
          </a:p>
        </p:txBody>
      </p:sp>
      <p:sp>
        <p:nvSpPr>
          <p:cNvPr id="4" name="Slide Number Placeholder 3">
            <a:extLst>
              <a:ext uri="{FF2B5EF4-FFF2-40B4-BE49-F238E27FC236}">
                <a16:creationId xmlns:a16="http://schemas.microsoft.com/office/drawing/2014/main" id="{788A5790-FAA8-0141-AB48-B2B8A1A3F685}"/>
              </a:ext>
            </a:extLst>
          </p:cNvPr>
          <p:cNvSpPr>
            <a:spLocks noGrp="1"/>
          </p:cNvSpPr>
          <p:nvPr>
            <p:ph type="sldNum" sz="quarter" idx="12"/>
          </p:nvPr>
        </p:nvSpPr>
        <p:spPr/>
        <p:txBody>
          <a:bodyPr/>
          <a:lstStyle/>
          <a:p>
            <a:fld id="{E6E5AD94-8CD5-9A4B-B9F7-1A29B6665B22}" type="slidenum">
              <a:rPr lang="en-US" smtClean="0"/>
              <a:t>49</a:t>
            </a:fld>
            <a:endParaRPr lang="en-US"/>
          </a:p>
        </p:txBody>
      </p:sp>
    </p:spTree>
    <p:extLst>
      <p:ext uri="{BB962C8B-B14F-4D97-AF65-F5344CB8AC3E}">
        <p14:creationId xmlns:p14="http://schemas.microsoft.com/office/powerpoint/2010/main" val="25729807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D490819-5666-421A-BA38-5BB7F760B6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545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8FDFAB5E-BFB6-4290-9F06-1AD4E52A3DF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14FA43FA-82AD-4E41-A5A7-32F0F9DAA7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2" name="Freeform 6">
              <a:extLst>
                <a:ext uri="{FF2B5EF4-FFF2-40B4-BE49-F238E27FC236}">
                  <a16:creationId xmlns:a16="http://schemas.microsoft.com/office/drawing/2014/main" id="{C3C34A1E-706E-4DB7-891E-6FB4762411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6E55BE0F-8EA7-4F30-B3FD-8F6DD29BA2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C9F415B-574B-4647-BD72-F211EA3FA7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CDD98CAF-1BC1-4BD6-AAD2-68EBF8D8B2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FF6CBDDA-3893-44B9-86D9-F1F38D4B5F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5FEF4109-DC7B-4C15-9C2D-53A69A120C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140DAA94-BB0A-4185-97AF-CB63182E85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114C7C3A-04DD-4CC1-A272-F2578FE23C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4AA1C8D2-B988-4C8F-97B7-229630F2AD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D5621FCD-0E62-4332-965D-80FA0EF809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1E7C9B8-4AA1-43A1-A547-785A413952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01F4C519-3639-48B7-A720-466A40BF17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939AFA97-19A9-4DA4-A478-A3E31B83B4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901126FE-0E00-4313-BDE9-CF2C04D96B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1D31F0FA-D603-49E8-B72E-7665CF9A5D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rgbClr val="FFFFFF">
                  <a:alpha val="35000"/>
                </a:srgb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28C24D97-A4EA-4764-AEE5-61C0892F66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rgbClr val="FFFFFF">
                  <a:alpha val="35000"/>
                </a:srgb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C6B724DA-22AE-4918-B782-3E7CD48583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9F6E83DB-ADF8-409A-95CF-41BE0E028F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C83EE84C-89F7-406E-959C-8E3518D3E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209B50F9-709E-4054-AD5F-814AD7459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91750A9-91F2-7A44-B4DC-539FAD016093}"/>
              </a:ext>
            </a:extLst>
          </p:cNvPr>
          <p:cNvSpPr>
            <a:spLocks noGrp="1"/>
          </p:cNvSpPr>
          <p:nvPr>
            <p:ph type="title"/>
          </p:nvPr>
        </p:nvSpPr>
        <p:spPr>
          <a:xfrm>
            <a:off x="807720" y="960120"/>
            <a:ext cx="3988993" cy="4171278"/>
          </a:xfrm>
        </p:spPr>
        <p:txBody>
          <a:bodyPr>
            <a:normAutofit/>
          </a:bodyPr>
          <a:lstStyle/>
          <a:p>
            <a:pPr algn="l"/>
            <a:r>
              <a:rPr lang="en-US" sz="5400" dirty="0">
                <a:solidFill>
                  <a:schemeClr val="tx1"/>
                </a:solidFill>
              </a:rPr>
              <a:t>R Cons</a:t>
            </a:r>
          </a:p>
        </p:txBody>
      </p:sp>
      <p:sp>
        <p:nvSpPr>
          <p:cNvPr id="3" name="Content Placeholder 2">
            <a:extLst>
              <a:ext uri="{FF2B5EF4-FFF2-40B4-BE49-F238E27FC236}">
                <a16:creationId xmlns:a16="http://schemas.microsoft.com/office/drawing/2014/main" id="{4C8A5D41-111C-BA4C-972F-18AFE4B4D2C2}"/>
              </a:ext>
            </a:extLst>
          </p:cNvPr>
          <p:cNvSpPr>
            <a:spLocks noGrp="1"/>
          </p:cNvSpPr>
          <p:nvPr>
            <p:ph idx="1"/>
          </p:nvPr>
        </p:nvSpPr>
        <p:spPr>
          <a:xfrm>
            <a:off x="5118447" y="960120"/>
            <a:ext cx="6281873" cy="4171278"/>
          </a:xfrm>
        </p:spPr>
        <p:txBody>
          <a:bodyPr>
            <a:normAutofit/>
          </a:bodyPr>
          <a:lstStyle/>
          <a:p>
            <a:r>
              <a:rPr lang="en-US" sz="2000" dirty="0"/>
              <a:t>Derived from S, but also implements C and FORTRAN</a:t>
            </a:r>
          </a:p>
          <a:p>
            <a:pPr lvl="1"/>
            <a:r>
              <a:rPr lang="en-US" sz="2000" dirty="0"/>
              <a:t>Technical debt; some oddities in code</a:t>
            </a:r>
          </a:p>
          <a:p>
            <a:r>
              <a:rPr lang="en-US" sz="2000" dirty="0"/>
              <a:t>Can have a steep learning curve</a:t>
            </a:r>
          </a:p>
          <a:p>
            <a:r>
              <a:rPr lang="en-US" sz="2000" dirty="0"/>
              <a:t>Base R function error messages can be obtuse</a:t>
            </a:r>
          </a:p>
          <a:p>
            <a:r>
              <a:rPr lang="en-US" sz="2000" dirty="0"/>
              <a:t>Ugly base graphs</a:t>
            </a:r>
          </a:p>
          <a:p>
            <a:r>
              <a:rPr lang="en-US" sz="2000" dirty="0"/>
              <a:t>Lost in a maze of packages</a:t>
            </a:r>
          </a:p>
        </p:txBody>
      </p:sp>
      <p:sp>
        <p:nvSpPr>
          <p:cNvPr id="4" name="Slide Number Placeholder 3">
            <a:extLst>
              <a:ext uri="{FF2B5EF4-FFF2-40B4-BE49-F238E27FC236}">
                <a16:creationId xmlns:a16="http://schemas.microsoft.com/office/drawing/2014/main" id="{A51B002A-E60C-7D42-9FB5-3715A3433C7B}"/>
              </a:ext>
            </a:extLst>
          </p:cNvPr>
          <p:cNvSpPr>
            <a:spLocks noGrp="1"/>
          </p:cNvSpPr>
          <p:nvPr>
            <p:ph type="sldNum" sz="quarter" idx="12"/>
          </p:nvPr>
        </p:nvSpPr>
        <p:spPr/>
        <p:txBody>
          <a:bodyPr/>
          <a:lstStyle/>
          <a:p>
            <a:fld id="{E6E5AD94-8CD5-9A4B-B9F7-1A29B6665B22}" type="slidenum">
              <a:rPr lang="en-US" smtClean="0"/>
              <a:t>5</a:t>
            </a:fld>
            <a:endParaRPr lang="en-US"/>
          </a:p>
        </p:txBody>
      </p:sp>
    </p:spTree>
    <p:extLst>
      <p:ext uri="{BB962C8B-B14F-4D97-AF65-F5344CB8AC3E}">
        <p14:creationId xmlns:p14="http://schemas.microsoft.com/office/powerpoint/2010/main" val="350676462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75627FE-0AC5-4349-AC08-45A58BEC9B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F87AAF7B-2090-475D-9C3E-FDC03DD87A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F2DCEC33-4B31-44BC-99CB-9E4845DC4C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2" name="Freeform 6">
              <a:extLst>
                <a:ext uri="{FF2B5EF4-FFF2-40B4-BE49-F238E27FC236}">
                  <a16:creationId xmlns:a16="http://schemas.microsoft.com/office/drawing/2014/main" id="{204E0A10-D288-4B22-87A1-737B0A37D1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9A3E042E-4911-425A-84BB-04BF90D07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A49226D-3129-4C5A-9641-3D03BEEA79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9CC3C315-B515-4DD8-AC22-9D8417B37F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1A961828-F78F-4D56-A98E-037806C637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739D4F9D-3728-42C1-8302-452D51321C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B4D9647E-354D-4CA8-B4A7-39172E5EAC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A3EC74E0-5222-4ACC-BCEC-1AA189D3BC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C0AE72B4-084D-42E6-ABED-5FD4650D4B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C9D1F5DD-8D50-4098-8D2B-10E284752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48F3941-C3C7-4589-AA46-067F6BB2D0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C16BBE9A-4BE3-4401-82C5-8041DB14E5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06180330-CCD3-4D14-A652-D60C28252D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616C90F6-4133-43A5-B47C-7750FE281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D7C03F90-E828-4414-8A53-92069FFB68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6ADDE443-75AA-4F32-A2EE-272C4347CE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ACD281C1-1D59-453F-A33A-D83E39EB06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60217FAC-29FE-4D6B-9BB4-FF41AA756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0D3CC33A-6E36-4A72-9965-8E20FB05D1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F128F04E-05CD-4035-A32B-6E9ABAB931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9A195D-2BB6-4641-959E-6FB462D66D65}"/>
              </a:ext>
            </a:extLst>
          </p:cNvPr>
          <p:cNvSpPr>
            <a:spLocks noGrp="1"/>
          </p:cNvSpPr>
          <p:nvPr>
            <p:ph type="title"/>
          </p:nvPr>
        </p:nvSpPr>
        <p:spPr>
          <a:xfrm>
            <a:off x="645459" y="960120"/>
            <a:ext cx="3865695" cy="4171278"/>
          </a:xfrm>
        </p:spPr>
        <p:txBody>
          <a:bodyPr>
            <a:normAutofit/>
          </a:bodyPr>
          <a:lstStyle/>
          <a:p>
            <a:pPr algn="r"/>
            <a:r>
              <a:rPr lang="en-US" sz="4400" dirty="0">
                <a:solidFill>
                  <a:schemeClr val="tx1"/>
                </a:solidFill>
              </a:rPr>
              <a:t>{</a:t>
            </a:r>
            <a:r>
              <a:rPr lang="en-US" sz="4400" dirty="0" err="1">
                <a:solidFill>
                  <a:schemeClr val="tx1"/>
                </a:solidFill>
              </a:rPr>
              <a:t>dplyr</a:t>
            </a:r>
            <a:r>
              <a:rPr lang="en-US" sz="4400" dirty="0">
                <a:solidFill>
                  <a:schemeClr val="tx1"/>
                </a:solidFill>
              </a:rPr>
              <a:t>}:</a:t>
            </a:r>
            <a:br>
              <a:rPr lang="en-US" sz="4400" dirty="0">
                <a:solidFill>
                  <a:schemeClr val="tx1"/>
                </a:solidFill>
              </a:rPr>
            </a:br>
            <a:r>
              <a:rPr lang="en-US" sz="4400" dirty="0">
                <a:solidFill>
                  <a:schemeClr val="tx1"/>
                </a:solidFill>
              </a:rPr>
              <a:t>select()</a:t>
            </a:r>
          </a:p>
        </p:txBody>
      </p:sp>
      <p:cxnSp>
        <p:nvCxnSpPr>
          <p:cNvPr id="35" name="Straight Connector 34">
            <a:extLst>
              <a:ext uri="{FF2B5EF4-FFF2-40B4-BE49-F238E27FC236}">
                <a16:creationId xmlns:a16="http://schemas.microsoft.com/office/drawing/2014/main" id="{68B6AB33-DFE6-4FE4-94FE-C9E25424AD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52263" y="1200150"/>
            <a:ext cx="0" cy="3543972"/>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75FA0A7-CFBD-7E44-A66C-935F61D12C7D}"/>
              </a:ext>
            </a:extLst>
          </p:cNvPr>
          <p:cNvSpPr>
            <a:spLocks noGrp="1"/>
          </p:cNvSpPr>
          <p:nvPr>
            <p:ph idx="1"/>
          </p:nvPr>
        </p:nvSpPr>
        <p:spPr>
          <a:xfrm>
            <a:off x="4983164" y="960120"/>
            <a:ext cx="5511800" cy="4171278"/>
          </a:xfrm>
        </p:spPr>
        <p:txBody>
          <a:bodyPr>
            <a:normAutofit/>
          </a:bodyPr>
          <a:lstStyle/>
          <a:p>
            <a:r>
              <a:rPr lang="en-US" dirty="0"/>
              <a:t>Allows you to choose columns from a data frame</a:t>
            </a:r>
          </a:p>
          <a:p>
            <a:r>
              <a:rPr lang="en-US" dirty="0"/>
              <a:t>Don’t need to quote column names</a:t>
            </a:r>
          </a:p>
          <a:p>
            <a:r>
              <a:rPr lang="en-US" dirty="0"/>
              <a:t>Special operators</a:t>
            </a:r>
          </a:p>
          <a:p>
            <a:pPr lvl="1"/>
            <a:r>
              <a:rPr lang="en-US" dirty="0"/>
              <a:t>Remove values with “-”</a:t>
            </a:r>
          </a:p>
          <a:p>
            <a:pPr lvl="1"/>
            <a:r>
              <a:rPr lang="en-US" dirty="0"/>
              <a:t>everything()</a:t>
            </a:r>
          </a:p>
          <a:p>
            <a:pPr lvl="1"/>
            <a:r>
              <a:rPr lang="en-US" dirty="0"/>
              <a:t>Can call series of columns with ”:”</a:t>
            </a:r>
          </a:p>
          <a:p>
            <a:pPr lvl="2"/>
            <a:r>
              <a:rPr lang="en-US" dirty="0"/>
              <a:t>var2:var15 </a:t>
            </a:r>
          </a:p>
        </p:txBody>
      </p:sp>
      <p:sp>
        <p:nvSpPr>
          <p:cNvPr id="4" name="Slide Number Placeholder 3">
            <a:extLst>
              <a:ext uri="{FF2B5EF4-FFF2-40B4-BE49-F238E27FC236}">
                <a16:creationId xmlns:a16="http://schemas.microsoft.com/office/drawing/2014/main" id="{17F00AA5-8A45-934D-809B-D5961A1FF89F}"/>
              </a:ext>
            </a:extLst>
          </p:cNvPr>
          <p:cNvSpPr>
            <a:spLocks noGrp="1"/>
          </p:cNvSpPr>
          <p:nvPr>
            <p:ph type="sldNum" sz="quarter" idx="12"/>
          </p:nvPr>
        </p:nvSpPr>
        <p:spPr/>
        <p:txBody>
          <a:bodyPr/>
          <a:lstStyle/>
          <a:p>
            <a:fld id="{E6E5AD94-8CD5-9A4B-B9F7-1A29B6665B22}" type="slidenum">
              <a:rPr lang="en-US" smtClean="0"/>
              <a:t>50</a:t>
            </a:fld>
            <a:endParaRPr lang="en-US"/>
          </a:p>
        </p:txBody>
      </p:sp>
    </p:spTree>
    <p:extLst>
      <p:ext uri="{BB962C8B-B14F-4D97-AF65-F5344CB8AC3E}">
        <p14:creationId xmlns:p14="http://schemas.microsoft.com/office/powerpoint/2010/main" val="128394674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75627FE-0AC5-4349-AC08-45A58BEC9B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F87AAF7B-2090-475D-9C3E-FDC03DD87A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F2DCEC33-4B31-44BC-99CB-9E4845DC4C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2" name="Freeform 6">
              <a:extLst>
                <a:ext uri="{FF2B5EF4-FFF2-40B4-BE49-F238E27FC236}">
                  <a16:creationId xmlns:a16="http://schemas.microsoft.com/office/drawing/2014/main" id="{204E0A10-D288-4B22-87A1-737B0A37D1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9A3E042E-4911-425A-84BB-04BF90D07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A49226D-3129-4C5A-9641-3D03BEEA79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9CC3C315-B515-4DD8-AC22-9D8417B37F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1A961828-F78F-4D56-A98E-037806C637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739D4F9D-3728-42C1-8302-452D51321C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B4D9647E-354D-4CA8-B4A7-39172E5EAC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A3EC74E0-5222-4ACC-BCEC-1AA189D3BC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C0AE72B4-084D-42E6-ABED-5FD4650D4B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C9D1F5DD-8D50-4098-8D2B-10E284752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48F3941-C3C7-4589-AA46-067F6BB2D0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C16BBE9A-4BE3-4401-82C5-8041DB14E5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06180330-CCD3-4D14-A652-D60C28252D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616C90F6-4133-43A5-B47C-7750FE281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D7C03F90-E828-4414-8A53-92069FFB68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6ADDE443-75AA-4F32-A2EE-272C4347CE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ACD281C1-1D59-453F-A33A-D83E39EB06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60217FAC-29FE-4D6B-9BB4-FF41AA756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0D3CC33A-6E36-4A72-9965-8E20FB05D1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F128F04E-05CD-4035-A32B-6E9ABAB931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9A195D-2BB6-4641-959E-6FB462D66D65}"/>
              </a:ext>
            </a:extLst>
          </p:cNvPr>
          <p:cNvSpPr>
            <a:spLocks noGrp="1"/>
          </p:cNvSpPr>
          <p:nvPr>
            <p:ph type="title"/>
          </p:nvPr>
        </p:nvSpPr>
        <p:spPr>
          <a:xfrm>
            <a:off x="645459" y="960120"/>
            <a:ext cx="3865695" cy="4171278"/>
          </a:xfrm>
        </p:spPr>
        <p:txBody>
          <a:bodyPr>
            <a:normAutofit/>
          </a:bodyPr>
          <a:lstStyle/>
          <a:p>
            <a:pPr algn="r"/>
            <a:r>
              <a:rPr lang="en-US" sz="4400" dirty="0">
                <a:solidFill>
                  <a:schemeClr val="tx1"/>
                </a:solidFill>
              </a:rPr>
              <a:t>{</a:t>
            </a:r>
            <a:r>
              <a:rPr lang="en-US" sz="4400" dirty="0" err="1">
                <a:solidFill>
                  <a:schemeClr val="tx1"/>
                </a:solidFill>
              </a:rPr>
              <a:t>dplyr</a:t>
            </a:r>
            <a:r>
              <a:rPr lang="en-US" sz="4400" dirty="0">
                <a:solidFill>
                  <a:schemeClr val="tx1"/>
                </a:solidFill>
              </a:rPr>
              <a:t>}:</a:t>
            </a:r>
            <a:br>
              <a:rPr lang="en-US" sz="4400" dirty="0">
                <a:solidFill>
                  <a:schemeClr val="tx1"/>
                </a:solidFill>
              </a:rPr>
            </a:br>
            <a:r>
              <a:rPr lang="en-US" sz="4400" dirty="0">
                <a:solidFill>
                  <a:schemeClr val="tx1"/>
                </a:solidFill>
              </a:rPr>
              <a:t>filter()</a:t>
            </a:r>
          </a:p>
        </p:txBody>
      </p:sp>
      <p:cxnSp>
        <p:nvCxnSpPr>
          <p:cNvPr id="35" name="Straight Connector 34">
            <a:extLst>
              <a:ext uri="{FF2B5EF4-FFF2-40B4-BE49-F238E27FC236}">
                <a16:creationId xmlns:a16="http://schemas.microsoft.com/office/drawing/2014/main" id="{68B6AB33-DFE6-4FE4-94FE-C9E25424AD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52263" y="1200150"/>
            <a:ext cx="0" cy="3543972"/>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75FA0A7-CFBD-7E44-A66C-935F61D12C7D}"/>
              </a:ext>
            </a:extLst>
          </p:cNvPr>
          <p:cNvSpPr>
            <a:spLocks noGrp="1"/>
          </p:cNvSpPr>
          <p:nvPr>
            <p:ph idx="1"/>
          </p:nvPr>
        </p:nvSpPr>
        <p:spPr>
          <a:xfrm>
            <a:off x="4983164" y="960120"/>
            <a:ext cx="5511800" cy="4171278"/>
          </a:xfrm>
        </p:spPr>
        <p:txBody>
          <a:bodyPr>
            <a:normAutofit/>
          </a:bodyPr>
          <a:lstStyle/>
          <a:p>
            <a:r>
              <a:rPr lang="en-US" dirty="0"/>
              <a:t>Create arbitrary conditions on which to filter the dataset</a:t>
            </a:r>
          </a:p>
          <a:p>
            <a:r>
              <a:rPr lang="en-US" dirty="0"/>
              <a:t>Generic function for cleaning normally down step-wise and verbose in base R</a:t>
            </a:r>
          </a:p>
          <a:p>
            <a:pPr lvl="1"/>
            <a:r>
              <a:rPr lang="en-US" dirty="0"/>
              <a:t>Base R: </a:t>
            </a:r>
            <a:r>
              <a:rPr lang="en-US" dirty="0" err="1"/>
              <a:t>dataframe</a:t>
            </a:r>
            <a:r>
              <a:rPr lang="en-US" dirty="0"/>
              <a:t>[var1 &gt; 1, ]</a:t>
            </a:r>
          </a:p>
          <a:p>
            <a:pPr lvl="1"/>
            <a:r>
              <a:rPr lang="en-US" dirty="0" err="1"/>
              <a:t>Dplyr</a:t>
            </a:r>
            <a:r>
              <a:rPr lang="en-US" dirty="0"/>
              <a:t>: filter(</a:t>
            </a:r>
            <a:r>
              <a:rPr lang="en-US" dirty="0" err="1"/>
              <a:t>dataframe</a:t>
            </a:r>
            <a:r>
              <a:rPr lang="en-US" dirty="0"/>
              <a:t>, var1 &gt; 1)</a:t>
            </a:r>
          </a:p>
          <a:p>
            <a:r>
              <a:rPr lang="en-US" dirty="0"/>
              <a:t>Can accept any number of filtering arguments by separating with “,”</a:t>
            </a:r>
          </a:p>
          <a:p>
            <a:pPr lvl="1"/>
            <a:r>
              <a:rPr lang="en-US" dirty="0"/>
              <a:t>Note that the comma will be read as AND within any filter call</a:t>
            </a:r>
          </a:p>
        </p:txBody>
      </p:sp>
      <p:sp>
        <p:nvSpPr>
          <p:cNvPr id="4" name="Slide Number Placeholder 3">
            <a:extLst>
              <a:ext uri="{FF2B5EF4-FFF2-40B4-BE49-F238E27FC236}">
                <a16:creationId xmlns:a16="http://schemas.microsoft.com/office/drawing/2014/main" id="{E67F49DA-0359-0140-A533-15B88B9FF7B6}"/>
              </a:ext>
            </a:extLst>
          </p:cNvPr>
          <p:cNvSpPr>
            <a:spLocks noGrp="1"/>
          </p:cNvSpPr>
          <p:nvPr>
            <p:ph type="sldNum" sz="quarter" idx="12"/>
          </p:nvPr>
        </p:nvSpPr>
        <p:spPr/>
        <p:txBody>
          <a:bodyPr/>
          <a:lstStyle/>
          <a:p>
            <a:fld id="{E6E5AD94-8CD5-9A4B-B9F7-1A29B6665B22}" type="slidenum">
              <a:rPr lang="en-US" smtClean="0"/>
              <a:t>51</a:t>
            </a:fld>
            <a:endParaRPr lang="en-US"/>
          </a:p>
        </p:txBody>
      </p:sp>
    </p:spTree>
    <p:extLst>
      <p:ext uri="{BB962C8B-B14F-4D97-AF65-F5344CB8AC3E}">
        <p14:creationId xmlns:p14="http://schemas.microsoft.com/office/powerpoint/2010/main" val="93910314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 name="Rectangle 7">
            <a:extLst>
              <a:ext uri="{FF2B5EF4-FFF2-40B4-BE49-F238E27FC236}">
                <a16:creationId xmlns:a16="http://schemas.microsoft.com/office/drawing/2014/main" id="{D75627FE-0AC5-4349-AC08-45A58BEC9B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7" name="Group 9">
            <a:extLst>
              <a:ext uri="{FF2B5EF4-FFF2-40B4-BE49-F238E27FC236}">
                <a16:creationId xmlns:a16="http://schemas.microsoft.com/office/drawing/2014/main" id="{F87AAF7B-2090-475D-9C3E-FDC03DD87A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38" name="Freeform 5">
              <a:extLst>
                <a:ext uri="{FF2B5EF4-FFF2-40B4-BE49-F238E27FC236}">
                  <a16:creationId xmlns:a16="http://schemas.microsoft.com/office/drawing/2014/main" id="{F2DCEC33-4B31-44BC-99CB-9E4845DC4C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2" name="Freeform 6">
              <a:extLst>
                <a:ext uri="{FF2B5EF4-FFF2-40B4-BE49-F238E27FC236}">
                  <a16:creationId xmlns:a16="http://schemas.microsoft.com/office/drawing/2014/main" id="{204E0A10-D288-4B22-87A1-737B0A37D1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9A3E042E-4911-425A-84BB-04BF90D07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A49226D-3129-4C5A-9641-3D03BEEA79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9CC3C315-B515-4DD8-AC22-9D8417B37F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1A961828-F78F-4D56-A98E-037806C637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739D4F9D-3728-42C1-8302-452D51321C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B4D9647E-354D-4CA8-B4A7-39172E5EAC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A3EC74E0-5222-4ACC-BCEC-1AA189D3BC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C0AE72B4-084D-42E6-ABED-5FD4650D4B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C9D1F5DD-8D50-4098-8D2B-10E284752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48F3941-C3C7-4589-AA46-067F6BB2D0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C16BBE9A-4BE3-4401-82C5-8041DB14E5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06180330-CCD3-4D14-A652-D60C28252D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616C90F6-4133-43A5-B47C-7750FE281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D7C03F90-E828-4414-8A53-92069FFB68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6ADDE443-75AA-4F32-A2EE-272C4347CE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ACD281C1-1D59-453F-A33A-D83E39EB06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60217FAC-29FE-4D6B-9BB4-FF41AA756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0D3CC33A-6E36-4A72-9965-8E20FB05D1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F128F04E-05CD-4035-A32B-6E9ABAB931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9"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9A195D-2BB6-4641-959E-6FB462D66D65}"/>
              </a:ext>
            </a:extLst>
          </p:cNvPr>
          <p:cNvSpPr>
            <a:spLocks noGrp="1"/>
          </p:cNvSpPr>
          <p:nvPr>
            <p:ph type="title"/>
          </p:nvPr>
        </p:nvSpPr>
        <p:spPr>
          <a:xfrm>
            <a:off x="645459" y="960120"/>
            <a:ext cx="3865695" cy="4171278"/>
          </a:xfrm>
        </p:spPr>
        <p:txBody>
          <a:bodyPr>
            <a:normAutofit/>
          </a:bodyPr>
          <a:lstStyle/>
          <a:p>
            <a:pPr algn="r"/>
            <a:r>
              <a:rPr lang="en-US" sz="4400" dirty="0">
                <a:solidFill>
                  <a:schemeClr val="tx1"/>
                </a:solidFill>
              </a:rPr>
              <a:t>{</a:t>
            </a:r>
            <a:r>
              <a:rPr lang="en-US" sz="4400" dirty="0" err="1">
                <a:solidFill>
                  <a:schemeClr val="tx1"/>
                </a:solidFill>
              </a:rPr>
              <a:t>dplyr</a:t>
            </a:r>
            <a:r>
              <a:rPr lang="en-US" sz="4400" dirty="0">
                <a:solidFill>
                  <a:schemeClr val="tx1"/>
                </a:solidFill>
              </a:rPr>
              <a:t>}:</a:t>
            </a:r>
            <a:br>
              <a:rPr lang="en-US" sz="4400" dirty="0">
                <a:solidFill>
                  <a:schemeClr val="tx1"/>
                </a:solidFill>
              </a:rPr>
            </a:br>
            <a:r>
              <a:rPr lang="en-US" sz="4400" dirty="0">
                <a:solidFill>
                  <a:schemeClr val="tx1"/>
                </a:solidFill>
              </a:rPr>
              <a:t>mutate()</a:t>
            </a:r>
          </a:p>
        </p:txBody>
      </p:sp>
      <p:cxnSp>
        <p:nvCxnSpPr>
          <p:cNvPr id="35" name="Straight Connector 34">
            <a:extLst>
              <a:ext uri="{FF2B5EF4-FFF2-40B4-BE49-F238E27FC236}">
                <a16:creationId xmlns:a16="http://schemas.microsoft.com/office/drawing/2014/main" id="{68B6AB33-DFE6-4FE4-94FE-C9E25424AD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52263" y="1200150"/>
            <a:ext cx="0" cy="3543972"/>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75FA0A7-CFBD-7E44-A66C-935F61D12C7D}"/>
              </a:ext>
            </a:extLst>
          </p:cNvPr>
          <p:cNvSpPr>
            <a:spLocks noGrp="1"/>
          </p:cNvSpPr>
          <p:nvPr>
            <p:ph idx="1"/>
          </p:nvPr>
        </p:nvSpPr>
        <p:spPr>
          <a:xfrm>
            <a:off x="4983164" y="960120"/>
            <a:ext cx="5511800" cy="4171278"/>
          </a:xfrm>
        </p:spPr>
        <p:txBody>
          <a:bodyPr>
            <a:normAutofit/>
          </a:bodyPr>
          <a:lstStyle/>
          <a:p>
            <a:r>
              <a:rPr lang="en-US" dirty="0"/>
              <a:t>Create new columns in a </a:t>
            </a:r>
            <a:r>
              <a:rPr lang="en-US" dirty="0" err="1"/>
              <a:t>dataframe</a:t>
            </a:r>
            <a:r>
              <a:rPr lang="en-US" dirty="0"/>
              <a:t> </a:t>
            </a:r>
          </a:p>
          <a:p>
            <a:pPr lvl="1"/>
            <a:r>
              <a:rPr lang="en-US" dirty="0"/>
              <a:t>Do not need to pre-initialize the column like you would in base R</a:t>
            </a:r>
          </a:p>
          <a:p>
            <a:r>
              <a:rPr lang="en-US" dirty="0"/>
              <a:t>New column will automatically have N rows to match the </a:t>
            </a:r>
            <a:r>
              <a:rPr lang="en-US" dirty="0" err="1"/>
              <a:t>dataframe</a:t>
            </a:r>
            <a:endParaRPr lang="en-US" dirty="0"/>
          </a:p>
          <a:p>
            <a:r>
              <a:rPr lang="en-US" dirty="0"/>
              <a:t>Essentially any operation or set of values is allowed</a:t>
            </a:r>
          </a:p>
          <a:p>
            <a:pPr lvl="1"/>
            <a:r>
              <a:rPr lang="en-US" dirty="0"/>
              <a:t>Ex: create a new column that is 2x an existing column</a:t>
            </a:r>
          </a:p>
        </p:txBody>
      </p:sp>
      <p:sp>
        <p:nvSpPr>
          <p:cNvPr id="4" name="Slide Number Placeholder 3">
            <a:extLst>
              <a:ext uri="{FF2B5EF4-FFF2-40B4-BE49-F238E27FC236}">
                <a16:creationId xmlns:a16="http://schemas.microsoft.com/office/drawing/2014/main" id="{E6591546-D682-D144-B88D-E1C194D69021}"/>
              </a:ext>
            </a:extLst>
          </p:cNvPr>
          <p:cNvSpPr>
            <a:spLocks noGrp="1"/>
          </p:cNvSpPr>
          <p:nvPr>
            <p:ph type="sldNum" sz="quarter" idx="12"/>
          </p:nvPr>
        </p:nvSpPr>
        <p:spPr/>
        <p:txBody>
          <a:bodyPr/>
          <a:lstStyle/>
          <a:p>
            <a:fld id="{E6E5AD94-8CD5-9A4B-B9F7-1A29B6665B22}" type="slidenum">
              <a:rPr lang="en-US" smtClean="0"/>
              <a:t>52</a:t>
            </a:fld>
            <a:endParaRPr lang="en-US"/>
          </a:p>
        </p:txBody>
      </p:sp>
    </p:spTree>
    <p:extLst>
      <p:ext uri="{BB962C8B-B14F-4D97-AF65-F5344CB8AC3E}">
        <p14:creationId xmlns:p14="http://schemas.microsoft.com/office/powerpoint/2010/main" val="264391680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 name="Rectangle 7">
            <a:extLst>
              <a:ext uri="{FF2B5EF4-FFF2-40B4-BE49-F238E27FC236}">
                <a16:creationId xmlns:a16="http://schemas.microsoft.com/office/drawing/2014/main" id="{D75627FE-0AC5-4349-AC08-45A58BEC9B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7" name="Group 9">
            <a:extLst>
              <a:ext uri="{FF2B5EF4-FFF2-40B4-BE49-F238E27FC236}">
                <a16:creationId xmlns:a16="http://schemas.microsoft.com/office/drawing/2014/main" id="{F87AAF7B-2090-475D-9C3E-FDC03DD87A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38" name="Freeform 5">
              <a:extLst>
                <a:ext uri="{FF2B5EF4-FFF2-40B4-BE49-F238E27FC236}">
                  <a16:creationId xmlns:a16="http://schemas.microsoft.com/office/drawing/2014/main" id="{F2DCEC33-4B31-44BC-99CB-9E4845DC4C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2" name="Freeform 6">
              <a:extLst>
                <a:ext uri="{FF2B5EF4-FFF2-40B4-BE49-F238E27FC236}">
                  <a16:creationId xmlns:a16="http://schemas.microsoft.com/office/drawing/2014/main" id="{204E0A10-D288-4B22-87A1-737B0A37D1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9A3E042E-4911-425A-84BB-04BF90D07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A49226D-3129-4C5A-9641-3D03BEEA79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9CC3C315-B515-4DD8-AC22-9D8417B37F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1A961828-F78F-4D56-A98E-037806C637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739D4F9D-3728-42C1-8302-452D51321C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B4D9647E-354D-4CA8-B4A7-39172E5EAC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A3EC74E0-5222-4ACC-BCEC-1AA189D3BC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C0AE72B4-084D-42E6-ABED-5FD4650D4B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C9D1F5DD-8D50-4098-8D2B-10E284752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48F3941-C3C7-4589-AA46-067F6BB2D0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C16BBE9A-4BE3-4401-82C5-8041DB14E5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06180330-CCD3-4D14-A652-D60C28252D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616C90F6-4133-43A5-B47C-7750FE281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D7C03F90-E828-4414-8A53-92069FFB68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6ADDE443-75AA-4F32-A2EE-272C4347CE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ACD281C1-1D59-453F-A33A-D83E39EB06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60217FAC-29FE-4D6B-9BB4-FF41AA756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0D3CC33A-6E36-4A72-9965-8E20FB05D1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F128F04E-05CD-4035-A32B-6E9ABAB931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9"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9A195D-2BB6-4641-959E-6FB462D66D65}"/>
              </a:ext>
            </a:extLst>
          </p:cNvPr>
          <p:cNvSpPr>
            <a:spLocks noGrp="1"/>
          </p:cNvSpPr>
          <p:nvPr>
            <p:ph type="title"/>
          </p:nvPr>
        </p:nvSpPr>
        <p:spPr>
          <a:xfrm>
            <a:off x="645459" y="960120"/>
            <a:ext cx="3865695" cy="4171278"/>
          </a:xfrm>
        </p:spPr>
        <p:txBody>
          <a:bodyPr>
            <a:normAutofit/>
          </a:bodyPr>
          <a:lstStyle/>
          <a:p>
            <a:pPr algn="r"/>
            <a:r>
              <a:rPr lang="en-US" sz="4400" dirty="0">
                <a:solidFill>
                  <a:schemeClr val="tx1"/>
                </a:solidFill>
              </a:rPr>
              <a:t>*Special Topic* {</a:t>
            </a:r>
            <a:r>
              <a:rPr lang="en-US" sz="4400" dirty="0" err="1">
                <a:solidFill>
                  <a:schemeClr val="tx1"/>
                </a:solidFill>
              </a:rPr>
              <a:t>dplyr</a:t>
            </a:r>
            <a:r>
              <a:rPr lang="en-US" sz="4400" dirty="0">
                <a:solidFill>
                  <a:schemeClr val="tx1"/>
                </a:solidFill>
              </a:rPr>
              <a:t>}:</a:t>
            </a:r>
            <a:br>
              <a:rPr lang="en-US" sz="4400" dirty="0">
                <a:solidFill>
                  <a:schemeClr val="tx1"/>
                </a:solidFill>
              </a:rPr>
            </a:br>
            <a:r>
              <a:rPr lang="en-US" sz="4400" dirty="0" err="1">
                <a:solidFill>
                  <a:schemeClr val="tx1"/>
                </a:solidFill>
              </a:rPr>
              <a:t>mutate_at</a:t>
            </a:r>
            <a:r>
              <a:rPr lang="en-US" sz="4400" dirty="0">
                <a:solidFill>
                  <a:schemeClr val="tx1"/>
                </a:solidFill>
              </a:rPr>
              <a:t>()</a:t>
            </a:r>
          </a:p>
        </p:txBody>
      </p:sp>
      <p:cxnSp>
        <p:nvCxnSpPr>
          <p:cNvPr id="35" name="Straight Connector 34">
            <a:extLst>
              <a:ext uri="{FF2B5EF4-FFF2-40B4-BE49-F238E27FC236}">
                <a16:creationId xmlns:a16="http://schemas.microsoft.com/office/drawing/2014/main" id="{68B6AB33-DFE6-4FE4-94FE-C9E25424AD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52263" y="1200150"/>
            <a:ext cx="0" cy="3543972"/>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75FA0A7-CFBD-7E44-A66C-935F61D12C7D}"/>
              </a:ext>
            </a:extLst>
          </p:cNvPr>
          <p:cNvSpPr>
            <a:spLocks noGrp="1"/>
          </p:cNvSpPr>
          <p:nvPr>
            <p:ph idx="1"/>
          </p:nvPr>
        </p:nvSpPr>
        <p:spPr>
          <a:xfrm>
            <a:off x="4983164" y="960120"/>
            <a:ext cx="5511800" cy="4171278"/>
          </a:xfrm>
        </p:spPr>
        <p:txBody>
          <a:bodyPr>
            <a:normAutofit/>
          </a:bodyPr>
          <a:lstStyle/>
          <a:p>
            <a:r>
              <a:rPr lang="en-US" dirty="0"/>
              <a:t>This is a special version of mutate(), referred to as a scoped variant</a:t>
            </a:r>
          </a:p>
          <a:p>
            <a:r>
              <a:rPr lang="en-US" dirty="0"/>
              <a:t>Scoped variants exist for all </a:t>
            </a:r>
            <a:r>
              <a:rPr lang="en-US" dirty="0" err="1"/>
              <a:t>dplyr</a:t>
            </a:r>
            <a:r>
              <a:rPr lang="en-US" dirty="0"/>
              <a:t> verbs discussed today, but this is a mainstay for me</a:t>
            </a:r>
          </a:p>
          <a:p>
            <a:r>
              <a:rPr lang="en-US" dirty="0"/>
              <a:t>Allows you to apply a function or value(s) to existing column(s)</a:t>
            </a:r>
          </a:p>
          <a:p>
            <a:pPr lvl="1"/>
            <a:r>
              <a:rPr lang="en-US" dirty="0"/>
              <a:t>Ex: set out-of-bounds values (88, 99, etc.) to NA</a:t>
            </a:r>
          </a:p>
          <a:p>
            <a:endParaRPr lang="en-US" dirty="0"/>
          </a:p>
        </p:txBody>
      </p:sp>
      <p:sp>
        <p:nvSpPr>
          <p:cNvPr id="4" name="Slide Number Placeholder 3">
            <a:extLst>
              <a:ext uri="{FF2B5EF4-FFF2-40B4-BE49-F238E27FC236}">
                <a16:creationId xmlns:a16="http://schemas.microsoft.com/office/drawing/2014/main" id="{3614CBFF-F301-9642-B9EE-330E4D781ED2}"/>
              </a:ext>
            </a:extLst>
          </p:cNvPr>
          <p:cNvSpPr>
            <a:spLocks noGrp="1"/>
          </p:cNvSpPr>
          <p:nvPr>
            <p:ph type="sldNum" sz="quarter" idx="12"/>
          </p:nvPr>
        </p:nvSpPr>
        <p:spPr/>
        <p:txBody>
          <a:bodyPr/>
          <a:lstStyle/>
          <a:p>
            <a:fld id="{E6E5AD94-8CD5-9A4B-B9F7-1A29B6665B22}" type="slidenum">
              <a:rPr lang="en-US" smtClean="0"/>
              <a:t>53</a:t>
            </a:fld>
            <a:endParaRPr lang="en-US"/>
          </a:p>
        </p:txBody>
      </p:sp>
    </p:spTree>
    <p:extLst>
      <p:ext uri="{BB962C8B-B14F-4D97-AF65-F5344CB8AC3E}">
        <p14:creationId xmlns:p14="http://schemas.microsoft.com/office/powerpoint/2010/main" val="362249442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75627FE-0AC5-4349-AC08-45A58BEC9B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F87AAF7B-2090-475D-9C3E-FDC03DD87A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F2DCEC33-4B31-44BC-99CB-9E4845DC4C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2" name="Freeform 6">
              <a:extLst>
                <a:ext uri="{FF2B5EF4-FFF2-40B4-BE49-F238E27FC236}">
                  <a16:creationId xmlns:a16="http://schemas.microsoft.com/office/drawing/2014/main" id="{204E0A10-D288-4B22-87A1-737B0A37D1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9A3E042E-4911-425A-84BB-04BF90D07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A49226D-3129-4C5A-9641-3D03BEEA79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9CC3C315-B515-4DD8-AC22-9D8417B37F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1A961828-F78F-4D56-A98E-037806C637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739D4F9D-3728-42C1-8302-452D51321C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B4D9647E-354D-4CA8-B4A7-39172E5EAC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A3EC74E0-5222-4ACC-BCEC-1AA189D3BC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C0AE72B4-084D-42E6-ABED-5FD4650D4B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C9D1F5DD-8D50-4098-8D2B-10E284752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48F3941-C3C7-4589-AA46-067F6BB2D0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C16BBE9A-4BE3-4401-82C5-8041DB14E5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06180330-CCD3-4D14-A652-D60C28252D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616C90F6-4133-43A5-B47C-7750FE281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D7C03F90-E828-4414-8A53-92069FFB68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6ADDE443-75AA-4F32-A2EE-272C4347CE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ACD281C1-1D59-453F-A33A-D83E39EB06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60217FAC-29FE-4D6B-9BB4-FF41AA756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0D3CC33A-6E36-4A72-9965-8E20FB05D1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F128F04E-05CD-4035-A32B-6E9ABAB931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9A195D-2BB6-4641-959E-6FB462D66D65}"/>
              </a:ext>
            </a:extLst>
          </p:cNvPr>
          <p:cNvSpPr>
            <a:spLocks noGrp="1"/>
          </p:cNvSpPr>
          <p:nvPr>
            <p:ph type="title"/>
          </p:nvPr>
        </p:nvSpPr>
        <p:spPr>
          <a:xfrm>
            <a:off x="645459" y="960120"/>
            <a:ext cx="3865695" cy="4171278"/>
          </a:xfrm>
        </p:spPr>
        <p:txBody>
          <a:bodyPr>
            <a:normAutofit/>
          </a:bodyPr>
          <a:lstStyle/>
          <a:p>
            <a:pPr algn="r"/>
            <a:r>
              <a:rPr lang="en-US" sz="4400" dirty="0">
                <a:solidFill>
                  <a:schemeClr val="tx1"/>
                </a:solidFill>
              </a:rPr>
              <a:t>{</a:t>
            </a:r>
            <a:r>
              <a:rPr lang="en-US" sz="4400" dirty="0" err="1">
                <a:solidFill>
                  <a:schemeClr val="tx1"/>
                </a:solidFill>
              </a:rPr>
              <a:t>dplyr</a:t>
            </a:r>
            <a:r>
              <a:rPr lang="en-US" sz="4400" dirty="0">
                <a:solidFill>
                  <a:schemeClr val="tx1"/>
                </a:solidFill>
              </a:rPr>
              <a:t>}:</a:t>
            </a:r>
            <a:br>
              <a:rPr lang="en-US" sz="4400" dirty="0">
                <a:solidFill>
                  <a:schemeClr val="tx1"/>
                </a:solidFill>
              </a:rPr>
            </a:br>
            <a:r>
              <a:rPr lang="en-US" sz="4400" dirty="0">
                <a:solidFill>
                  <a:schemeClr val="tx1"/>
                </a:solidFill>
              </a:rPr>
              <a:t>arrange()</a:t>
            </a:r>
          </a:p>
        </p:txBody>
      </p:sp>
      <p:cxnSp>
        <p:nvCxnSpPr>
          <p:cNvPr id="35" name="Straight Connector 34">
            <a:extLst>
              <a:ext uri="{FF2B5EF4-FFF2-40B4-BE49-F238E27FC236}">
                <a16:creationId xmlns:a16="http://schemas.microsoft.com/office/drawing/2014/main" id="{68B6AB33-DFE6-4FE4-94FE-C9E25424AD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52263" y="1200150"/>
            <a:ext cx="0" cy="3543972"/>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75FA0A7-CFBD-7E44-A66C-935F61D12C7D}"/>
              </a:ext>
            </a:extLst>
          </p:cNvPr>
          <p:cNvSpPr>
            <a:spLocks noGrp="1"/>
          </p:cNvSpPr>
          <p:nvPr>
            <p:ph idx="1"/>
          </p:nvPr>
        </p:nvSpPr>
        <p:spPr>
          <a:xfrm>
            <a:off x="4983164" y="960120"/>
            <a:ext cx="5511800" cy="4171278"/>
          </a:xfrm>
        </p:spPr>
        <p:txBody>
          <a:bodyPr>
            <a:normAutofit/>
          </a:bodyPr>
          <a:lstStyle/>
          <a:p>
            <a:r>
              <a:rPr lang="en-US" dirty="0"/>
              <a:t>Allows you to sort data on given column(s)</a:t>
            </a:r>
          </a:p>
          <a:p>
            <a:r>
              <a:rPr lang="en-US" dirty="0"/>
              <a:t>Default ordering is ascending, but can specify descending with desc()</a:t>
            </a:r>
          </a:p>
          <a:p>
            <a:r>
              <a:rPr lang="en-US" dirty="0"/>
              <a:t>Affects how the </a:t>
            </a:r>
            <a:r>
              <a:rPr lang="en-US" dirty="0" err="1"/>
              <a:t>dataframe</a:t>
            </a:r>
            <a:r>
              <a:rPr lang="en-US" dirty="0"/>
              <a:t> looks when viewed</a:t>
            </a:r>
          </a:p>
          <a:p>
            <a:pPr lvl="1"/>
            <a:r>
              <a:rPr lang="en-US" dirty="0"/>
              <a:t>WARNING: this will alter calculations that depend on row position</a:t>
            </a:r>
          </a:p>
        </p:txBody>
      </p:sp>
      <p:sp>
        <p:nvSpPr>
          <p:cNvPr id="4" name="Slide Number Placeholder 3">
            <a:extLst>
              <a:ext uri="{FF2B5EF4-FFF2-40B4-BE49-F238E27FC236}">
                <a16:creationId xmlns:a16="http://schemas.microsoft.com/office/drawing/2014/main" id="{B36BECC5-401C-FE44-AA02-BC3053EB5C44}"/>
              </a:ext>
            </a:extLst>
          </p:cNvPr>
          <p:cNvSpPr>
            <a:spLocks noGrp="1"/>
          </p:cNvSpPr>
          <p:nvPr>
            <p:ph type="sldNum" sz="quarter" idx="12"/>
          </p:nvPr>
        </p:nvSpPr>
        <p:spPr/>
        <p:txBody>
          <a:bodyPr/>
          <a:lstStyle/>
          <a:p>
            <a:fld id="{E6E5AD94-8CD5-9A4B-B9F7-1A29B6665B22}" type="slidenum">
              <a:rPr lang="en-US" smtClean="0"/>
              <a:t>54</a:t>
            </a:fld>
            <a:endParaRPr lang="en-US"/>
          </a:p>
        </p:txBody>
      </p:sp>
    </p:spTree>
    <p:extLst>
      <p:ext uri="{BB962C8B-B14F-4D97-AF65-F5344CB8AC3E}">
        <p14:creationId xmlns:p14="http://schemas.microsoft.com/office/powerpoint/2010/main" val="163763492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75627FE-0AC5-4349-AC08-45A58BEC9B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F87AAF7B-2090-475D-9C3E-FDC03DD87A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F2DCEC33-4B31-44BC-99CB-9E4845DC4C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2" name="Freeform 6">
              <a:extLst>
                <a:ext uri="{FF2B5EF4-FFF2-40B4-BE49-F238E27FC236}">
                  <a16:creationId xmlns:a16="http://schemas.microsoft.com/office/drawing/2014/main" id="{204E0A10-D288-4B22-87A1-737B0A37D1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9A3E042E-4911-425A-84BB-04BF90D07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A49226D-3129-4C5A-9641-3D03BEEA79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9CC3C315-B515-4DD8-AC22-9D8417B37F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1A961828-F78F-4D56-A98E-037806C637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739D4F9D-3728-42C1-8302-452D51321C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B4D9647E-354D-4CA8-B4A7-39172E5EAC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A3EC74E0-5222-4ACC-BCEC-1AA189D3BC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C0AE72B4-084D-42E6-ABED-5FD4650D4B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C9D1F5DD-8D50-4098-8D2B-10E284752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48F3941-C3C7-4589-AA46-067F6BB2D0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C16BBE9A-4BE3-4401-82C5-8041DB14E5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06180330-CCD3-4D14-A652-D60C28252D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616C90F6-4133-43A5-B47C-7750FE281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D7C03F90-E828-4414-8A53-92069FFB68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6ADDE443-75AA-4F32-A2EE-272C4347CE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ACD281C1-1D59-453F-A33A-D83E39EB06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60217FAC-29FE-4D6B-9BB4-FF41AA756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0D3CC33A-6E36-4A72-9965-8E20FB05D1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F128F04E-05CD-4035-A32B-6E9ABAB931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9A195D-2BB6-4641-959E-6FB462D66D65}"/>
              </a:ext>
            </a:extLst>
          </p:cNvPr>
          <p:cNvSpPr>
            <a:spLocks noGrp="1"/>
          </p:cNvSpPr>
          <p:nvPr>
            <p:ph type="title"/>
          </p:nvPr>
        </p:nvSpPr>
        <p:spPr>
          <a:xfrm>
            <a:off x="645459" y="960120"/>
            <a:ext cx="3865695" cy="4171278"/>
          </a:xfrm>
        </p:spPr>
        <p:txBody>
          <a:bodyPr>
            <a:normAutofit/>
          </a:bodyPr>
          <a:lstStyle/>
          <a:p>
            <a:pPr algn="r"/>
            <a:r>
              <a:rPr lang="en-US" sz="4400" dirty="0">
                <a:solidFill>
                  <a:schemeClr val="tx1"/>
                </a:solidFill>
              </a:rPr>
              <a:t>{</a:t>
            </a:r>
            <a:r>
              <a:rPr lang="en-US" sz="4400" dirty="0" err="1">
                <a:solidFill>
                  <a:schemeClr val="tx1"/>
                </a:solidFill>
              </a:rPr>
              <a:t>dplyr</a:t>
            </a:r>
            <a:r>
              <a:rPr lang="en-US" sz="4400" dirty="0">
                <a:solidFill>
                  <a:schemeClr val="tx1"/>
                </a:solidFill>
              </a:rPr>
              <a:t>}:</a:t>
            </a:r>
            <a:br>
              <a:rPr lang="en-US" sz="4400" dirty="0">
                <a:solidFill>
                  <a:schemeClr val="tx1"/>
                </a:solidFill>
              </a:rPr>
            </a:br>
            <a:r>
              <a:rPr lang="en-US" sz="4400" dirty="0" err="1">
                <a:solidFill>
                  <a:schemeClr val="tx1"/>
                </a:solidFill>
              </a:rPr>
              <a:t>summarise</a:t>
            </a:r>
            <a:r>
              <a:rPr lang="en-US" sz="4400" dirty="0">
                <a:solidFill>
                  <a:schemeClr val="tx1"/>
                </a:solidFill>
              </a:rPr>
              <a:t>()</a:t>
            </a:r>
          </a:p>
        </p:txBody>
      </p:sp>
      <p:cxnSp>
        <p:nvCxnSpPr>
          <p:cNvPr id="35" name="Straight Connector 34">
            <a:extLst>
              <a:ext uri="{FF2B5EF4-FFF2-40B4-BE49-F238E27FC236}">
                <a16:creationId xmlns:a16="http://schemas.microsoft.com/office/drawing/2014/main" id="{68B6AB33-DFE6-4FE4-94FE-C9E25424AD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52263" y="1200150"/>
            <a:ext cx="0" cy="3543972"/>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75FA0A7-CFBD-7E44-A66C-935F61D12C7D}"/>
              </a:ext>
            </a:extLst>
          </p:cNvPr>
          <p:cNvSpPr>
            <a:spLocks noGrp="1"/>
          </p:cNvSpPr>
          <p:nvPr>
            <p:ph idx="1"/>
          </p:nvPr>
        </p:nvSpPr>
        <p:spPr>
          <a:xfrm>
            <a:off x="4983164" y="960120"/>
            <a:ext cx="5511800" cy="4171278"/>
          </a:xfrm>
        </p:spPr>
        <p:txBody>
          <a:bodyPr>
            <a:normAutofit/>
          </a:bodyPr>
          <a:lstStyle/>
          <a:p>
            <a:r>
              <a:rPr lang="en-US" dirty="0"/>
              <a:t>Allows you to create summary variables over the whole dataset</a:t>
            </a:r>
          </a:p>
          <a:p>
            <a:r>
              <a:rPr lang="en-US" dirty="0"/>
              <a:t>Often paired with the </a:t>
            </a:r>
            <a:r>
              <a:rPr lang="en-US" dirty="0" err="1"/>
              <a:t>group_by</a:t>
            </a:r>
            <a:r>
              <a:rPr lang="en-US" dirty="0"/>
              <a:t>() function to calculate summary vars over certain groups</a:t>
            </a:r>
          </a:p>
          <a:p>
            <a:r>
              <a:rPr lang="en-US" dirty="0"/>
              <a:t>Returns a </a:t>
            </a:r>
            <a:r>
              <a:rPr lang="en-US" dirty="0" err="1"/>
              <a:t>tibble</a:t>
            </a:r>
            <a:r>
              <a:rPr lang="en-US" dirty="0"/>
              <a:t> with just the results of the summary</a:t>
            </a:r>
          </a:p>
        </p:txBody>
      </p:sp>
      <p:sp>
        <p:nvSpPr>
          <p:cNvPr id="4" name="Slide Number Placeholder 3">
            <a:extLst>
              <a:ext uri="{FF2B5EF4-FFF2-40B4-BE49-F238E27FC236}">
                <a16:creationId xmlns:a16="http://schemas.microsoft.com/office/drawing/2014/main" id="{BB91BF7B-D200-1244-A40B-110265D9D3A1}"/>
              </a:ext>
            </a:extLst>
          </p:cNvPr>
          <p:cNvSpPr>
            <a:spLocks noGrp="1"/>
          </p:cNvSpPr>
          <p:nvPr>
            <p:ph type="sldNum" sz="quarter" idx="12"/>
          </p:nvPr>
        </p:nvSpPr>
        <p:spPr/>
        <p:txBody>
          <a:bodyPr/>
          <a:lstStyle/>
          <a:p>
            <a:fld id="{E6E5AD94-8CD5-9A4B-B9F7-1A29B6665B22}" type="slidenum">
              <a:rPr lang="en-US" smtClean="0"/>
              <a:t>55</a:t>
            </a:fld>
            <a:endParaRPr lang="en-US"/>
          </a:p>
        </p:txBody>
      </p:sp>
    </p:spTree>
    <p:extLst>
      <p:ext uri="{BB962C8B-B14F-4D97-AF65-F5344CB8AC3E}">
        <p14:creationId xmlns:p14="http://schemas.microsoft.com/office/powerpoint/2010/main" val="410710401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75627FE-0AC5-4349-AC08-45A58BEC9B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F87AAF7B-2090-475D-9C3E-FDC03DD87A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F2DCEC33-4B31-44BC-99CB-9E4845DC4C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2" name="Freeform 6">
              <a:extLst>
                <a:ext uri="{FF2B5EF4-FFF2-40B4-BE49-F238E27FC236}">
                  <a16:creationId xmlns:a16="http://schemas.microsoft.com/office/drawing/2014/main" id="{204E0A10-D288-4B22-87A1-737B0A37D1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9A3E042E-4911-425A-84BB-04BF90D07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A49226D-3129-4C5A-9641-3D03BEEA79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9CC3C315-B515-4DD8-AC22-9D8417B37F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1A961828-F78F-4D56-A98E-037806C637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739D4F9D-3728-42C1-8302-452D51321C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B4D9647E-354D-4CA8-B4A7-39172E5EAC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A3EC74E0-5222-4ACC-BCEC-1AA189D3BC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C0AE72B4-084D-42E6-ABED-5FD4650D4B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C9D1F5DD-8D50-4098-8D2B-10E284752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48F3941-C3C7-4589-AA46-067F6BB2D0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C16BBE9A-4BE3-4401-82C5-8041DB14E5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06180330-CCD3-4D14-A652-D60C28252D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616C90F6-4133-43A5-B47C-7750FE281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D7C03F90-E828-4414-8A53-92069FFB68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6ADDE443-75AA-4F32-A2EE-272C4347CE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ACD281C1-1D59-453F-A33A-D83E39EB06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60217FAC-29FE-4D6B-9BB4-FF41AA756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0D3CC33A-6E36-4A72-9965-8E20FB05D1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F128F04E-05CD-4035-A32B-6E9ABAB931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E443222-554B-CF49-A300-16D13AD9BCB8}"/>
              </a:ext>
            </a:extLst>
          </p:cNvPr>
          <p:cNvSpPr>
            <a:spLocks noGrp="1"/>
          </p:cNvSpPr>
          <p:nvPr>
            <p:ph type="title"/>
          </p:nvPr>
        </p:nvSpPr>
        <p:spPr>
          <a:xfrm>
            <a:off x="645459" y="960120"/>
            <a:ext cx="3865695" cy="4171278"/>
          </a:xfrm>
        </p:spPr>
        <p:txBody>
          <a:bodyPr>
            <a:normAutofit/>
          </a:bodyPr>
          <a:lstStyle/>
          <a:p>
            <a:pPr algn="r"/>
            <a:r>
              <a:rPr lang="en-US" sz="4400" dirty="0">
                <a:solidFill>
                  <a:schemeClr val="tx1"/>
                </a:solidFill>
              </a:rPr>
              <a:t>Starting Packages</a:t>
            </a:r>
          </a:p>
        </p:txBody>
      </p:sp>
      <p:cxnSp>
        <p:nvCxnSpPr>
          <p:cNvPr id="35" name="Straight Connector 34">
            <a:extLst>
              <a:ext uri="{FF2B5EF4-FFF2-40B4-BE49-F238E27FC236}">
                <a16:creationId xmlns:a16="http://schemas.microsoft.com/office/drawing/2014/main" id="{68B6AB33-DFE6-4FE4-94FE-C9E25424AD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52263" y="1200150"/>
            <a:ext cx="0" cy="3543972"/>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691B982E-0817-CF45-99B8-C86705AF11FB}"/>
              </a:ext>
            </a:extLst>
          </p:cNvPr>
          <p:cNvSpPr>
            <a:spLocks noGrp="1"/>
          </p:cNvSpPr>
          <p:nvPr>
            <p:ph idx="1"/>
          </p:nvPr>
        </p:nvSpPr>
        <p:spPr>
          <a:xfrm>
            <a:off x="4983164" y="960120"/>
            <a:ext cx="5511800" cy="4171278"/>
          </a:xfrm>
        </p:spPr>
        <p:txBody>
          <a:bodyPr>
            <a:normAutofit/>
          </a:bodyPr>
          <a:lstStyle/>
          <a:p>
            <a:r>
              <a:rPr lang="en-US" dirty="0">
                <a:solidFill>
                  <a:schemeClr val="bg2">
                    <a:lumMod val="75000"/>
                  </a:schemeClr>
                </a:solidFill>
              </a:rPr>
              <a:t>{ggplot2}</a:t>
            </a:r>
          </a:p>
          <a:p>
            <a:r>
              <a:rPr lang="en-US" dirty="0">
                <a:solidFill>
                  <a:schemeClr val="bg2">
                    <a:lumMod val="75000"/>
                  </a:schemeClr>
                </a:solidFill>
              </a:rPr>
              <a:t>{</a:t>
            </a:r>
            <a:r>
              <a:rPr lang="en-US" dirty="0" err="1">
                <a:solidFill>
                  <a:schemeClr val="bg2">
                    <a:lumMod val="75000"/>
                  </a:schemeClr>
                </a:solidFill>
              </a:rPr>
              <a:t>readr</a:t>
            </a:r>
            <a:r>
              <a:rPr lang="en-US" dirty="0">
                <a:solidFill>
                  <a:schemeClr val="bg2">
                    <a:lumMod val="75000"/>
                  </a:schemeClr>
                </a:solidFill>
              </a:rPr>
              <a:t>}/{</a:t>
            </a:r>
            <a:r>
              <a:rPr lang="en-US" dirty="0" err="1">
                <a:solidFill>
                  <a:schemeClr val="bg2">
                    <a:lumMod val="75000"/>
                  </a:schemeClr>
                </a:solidFill>
              </a:rPr>
              <a:t>readxl</a:t>
            </a:r>
            <a:r>
              <a:rPr lang="en-US" dirty="0">
                <a:solidFill>
                  <a:schemeClr val="bg2">
                    <a:lumMod val="75000"/>
                  </a:schemeClr>
                </a:solidFill>
              </a:rPr>
              <a:t>}</a:t>
            </a:r>
          </a:p>
          <a:p>
            <a:pPr lvl="1"/>
            <a:r>
              <a:rPr lang="en-US" dirty="0">
                <a:solidFill>
                  <a:schemeClr val="bg2">
                    <a:lumMod val="75000"/>
                  </a:schemeClr>
                </a:solidFill>
              </a:rPr>
              <a:t>Use </a:t>
            </a:r>
            <a:r>
              <a:rPr lang="en-US" dirty="0" err="1">
                <a:solidFill>
                  <a:schemeClr val="bg2">
                    <a:lumMod val="75000"/>
                  </a:schemeClr>
                </a:solidFill>
              </a:rPr>
              <a:t>read_csv</a:t>
            </a:r>
            <a:r>
              <a:rPr lang="en-US" dirty="0">
                <a:solidFill>
                  <a:schemeClr val="bg2">
                    <a:lumMod val="75000"/>
                  </a:schemeClr>
                </a:solidFill>
              </a:rPr>
              <a:t>() or </a:t>
            </a:r>
            <a:r>
              <a:rPr lang="en-US" dirty="0" err="1">
                <a:solidFill>
                  <a:schemeClr val="bg2">
                    <a:lumMod val="75000"/>
                  </a:schemeClr>
                </a:solidFill>
              </a:rPr>
              <a:t>read_excel</a:t>
            </a:r>
            <a:r>
              <a:rPr lang="en-US" dirty="0">
                <a:solidFill>
                  <a:schemeClr val="bg2">
                    <a:lumMod val="75000"/>
                  </a:schemeClr>
                </a:solidFill>
              </a:rPr>
              <a:t>()</a:t>
            </a:r>
          </a:p>
          <a:p>
            <a:r>
              <a:rPr lang="en-US" dirty="0">
                <a:solidFill>
                  <a:schemeClr val="bg2">
                    <a:lumMod val="75000"/>
                  </a:schemeClr>
                </a:solidFill>
              </a:rPr>
              <a:t>{</a:t>
            </a:r>
            <a:r>
              <a:rPr lang="en-US" dirty="0" err="1">
                <a:solidFill>
                  <a:schemeClr val="bg2">
                    <a:lumMod val="75000"/>
                  </a:schemeClr>
                </a:solidFill>
              </a:rPr>
              <a:t>magrittr</a:t>
            </a:r>
            <a:r>
              <a:rPr lang="en-US" dirty="0">
                <a:solidFill>
                  <a:schemeClr val="bg2">
                    <a:lumMod val="75000"/>
                  </a:schemeClr>
                </a:solidFill>
              </a:rPr>
              <a:t>}</a:t>
            </a:r>
          </a:p>
          <a:p>
            <a:pPr lvl="1"/>
            <a:r>
              <a:rPr lang="en-US" dirty="0">
                <a:solidFill>
                  <a:schemeClr val="bg2">
                    <a:lumMod val="75000"/>
                  </a:schemeClr>
                </a:solidFill>
              </a:rPr>
              <a:t>The pipe function, %&gt;%</a:t>
            </a:r>
          </a:p>
          <a:p>
            <a:r>
              <a:rPr lang="en-US" dirty="0">
                <a:solidFill>
                  <a:schemeClr val="bg2">
                    <a:lumMod val="75000"/>
                  </a:schemeClr>
                </a:solidFill>
              </a:rPr>
              <a:t>{</a:t>
            </a:r>
            <a:r>
              <a:rPr lang="en-US" dirty="0" err="1">
                <a:solidFill>
                  <a:schemeClr val="bg2">
                    <a:lumMod val="75000"/>
                  </a:schemeClr>
                </a:solidFill>
              </a:rPr>
              <a:t>dplyr</a:t>
            </a:r>
            <a:r>
              <a:rPr lang="en-US" dirty="0">
                <a:solidFill>
                  <a:schemeClr val="bg2">
                    <a:lumMod val="75000"/>
                  </a:schemeClr>
                </a:solidFill>
              </a:rPr>
              <a:t>}</a:t>
            </a:r>
          </a:p>
          <a:p>
            <a:pPr lvl="1"/>
            <a:r>
              <a:rPr lang="en-US" dirty="0">
                <a:solidFill>
                  <a:schemeClr val="bg2">
                    <a:lumMod val="75000"/>
                  </a:schemeClr>
                </a:solidFill>
              </a:rPr>
              <a:t>5 verbs for data manipulation</a:t>
            </a:r>
          </a:p>
        </p:txBody>
      </p:sp>
      <p:sp>
        <p:nvSpPr>
          <p:cNvPr id="4" name="Slide Number Placeholder 3">
            <a:extLst>
              <a:ext uri="{FF2B5EF4-FFF2-40B4-BE49-F238E27FC236}">
                <a16:creationId xmlns:a16="http://schemas.microsoft.com/office/drawing/2014/main" id="{712B1687-BBC2-1A4E-A6AA-125B39E7DEF4}"/>
              </a:ext>
            </a:extLst>
          </p:cNvPr>
          <p:cNvSpPr>
            <a:spLocks noGrp="1"/>
          </p:cNvSpPr>
          <p:nvPr>
            <p:ph type="sldNum" sz="quarter" idx="12"/>
          </p:nvPr>
        </p:nvSpPr>
        <p:spPr/>
        <p:txBody>
          <a:bodyPr/>
          <a:lstStyle/>
          <a:p>
            <a:fld id="{E6E5AD94-8CD5-9A4B-B9F7-1A29B6665B22}" type="slidenum">
              <a:rPr lang="en-US" smtClean="0"/>
              <a:t>56</a:t>
            </a:fld>
            <a:endParaRPr lang="en-US"/>
          </a:p>
        </p:txBody>
      </p:sp>
    </p:spTree>
    <p:extLst>
      <p:ext uri="{BB962C8B-B14F-4D97-AF65-F5344CB8AC3E}">
        <p14:creationId xmlns:p14="http://schemas.microsoft.com/office/powerpoint/2010/main" val="428253871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75627FE-0AC5-4349-AC08-45A58BEC9B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F87AAF7B-2090-475D-9C3E-FDC03DD87A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F2DCEC33-4B31-44BC-99CB-9E4845DC4C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2" name="Freeform 6">
              <a:extLst>
                <a:ext uri="{FF2B5EF4-FFF2-40B4-BE49-F238E27FC236}">
                  <a16:creationId xmlns:a16="http://schemas.microsoft.com/office/drawing/2014/main" id="{204E0A10-D288-4B22-87A1-737B0A37D1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9A3E042E-4911-425A-84BB-04BF90D07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A49226D-3129-4C5A-9641-3D03BEEA79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9CC3C315-B515-4DD8-AC22-9D8417B37F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1A961828-F78F-4D56-A98E-037806C637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739D4F9D-3728-42C1-8302-452D51321C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B4D9647E-354D-4CA8-B4A7-39172E5EAC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A3EC74E0-5222-4ACC-BCEC-1AA189D3BC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C0AE72B4-084D-42E6-ABED-5FD4650D4B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C9D1F5DD-8D50-4098-8D2B-10E284752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48F3941-C3C7-4589-AA46-067F6BB2D0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C16BBE9A-4BE3-4401-82C5-8041DB14E5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06180330-CCD3-4D14-A652-D60C28252D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616C90F6-4133-43A5-B47C-7750FE281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D7C03F90-E828-4414-8A53-92069FFB68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6ADDE443-75AA-4F32-A2EE-272C4347CE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ACD281C1-1D59-453F-A33A-D83E39EB06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60217FAC-29FE-4D6B-9BB4-FF41AA756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0D3CC33A-6E36-4A72-9965-8E20FB05D1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F128F04E-05CD-4035-A32B-6E9ABAB931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9A195D-2BB6-4641-959E-6FB462D66D65}"/>
              </a:ext>
            </a:extLst>
          </p:cNvPr>
          <p:cNvSpPr>
            <a:spLocks noGrp="1"/>
          </p:cNvSpPr>
          <p:nvPr>
            <p:ph type="title"/>
          </p:nvPr>
        </p:nvSpPr>
        <p:spPr>
          <a:xfrm>
            <a:off x="645459" y="960120"/>
            <a:ext cx="3865695" cy="4171278"/>
          </a:xfrm>
        </p:spPr>
        <p:txBody>
          <a:bodyPr>
            <a:normAutofit/>
          </a:bodyPr>
          <a:lstStyle/>
          <a:p>
            <a:pPr algn="r"/>
            <a:r>
              <a:rPr lang="en-US" sz="4400" dirty="0">
                <a:solidFill>
                  <a:schemeClr val="tx1"/>
                </a:solidFill>
              </a:rPr>
              <a:t>{</a:t>
            </a:r>
            <a:r>
              <a:rPr lang="en-US" sz="4400" dirty="0" err="1">
                <a:solidFill>
                  <a:schemeClr val="tx1"/>
                </a:solidFill>
              </a:rPr>
              <a:t>dplyr</a:t>
            </a:r>
            <a:r>
              <a:rPr lang="en-US" sz="4400" dirty="0">
                <a:solidFill>
                  <a:schemeClr val="tx1"/>
                </a:solidFill>
              </a:rPr>
              <a:t>}:</a:t>
            </a:r>
            <a:br>
              <a:rPr lang="en-US" sz="4400" dirty="0">
                <a:solidFill>
                  <a:schemeClr val="tx1"/>
                </a:solidFill>
              </a:rPr>
            </a:br>
            <a:r>
              <a:rPr lang="en-US" sz="4400" dirty="0">
                <a:solidFill>
                  <a:schemeClr val="tx1"/>
                </a:solidFill>
              </a:rPr>
              <a:t>Worked Example</a:t>
            </a:r>
          </a:p>
        </p:txBody>
      </p:sp>
      <p:cxnSp>
        <p:nvCxnSpPr>
          <p:cNvPr id="35" name="Straight Connector 34">
            <a:extLst>
              <a:ext uri="{FF2B5EF4-FFF2-40B4-BE49-F238E27FC236}">
                <a16:creationId xmlns:a16="http://schemas.microsoft.com/office/drawing/2014/main" id="{68B6AB33-DFE6-4FE4-94FE-C9E25424AD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52263" y="1200150"/>
            <a:ext cx="0" cy="3543972"/>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75FA0A7-CFBD-7E44-A66C-935F61D12C7D}"/>
              </a:ext>
            </a:extLst>
          </p:cNvPr>
          <p:cNvSpPr>
            <a:spLocks noGrp="1"/>
          </p:cNvSpPr>
          <p:nvPr>
            <p:ph idx="1"/>
          </p:nvPr>
        </p:nvSpPr>
        <p:spPr>
          <a:xfrm>
            <a:off x="4983164" y="960120"/>
            <a:ext cx="5511800" cy="4171278"/>
          </a:xfrm>
        </p:spPr>
        <p:txBody>
          <a:bodyPr>
            <a:normAutofit/>
          </a:bodyPr>
          <a:lstStyle/>
          <a:p>
            <a:r>
              <a:rPr lang="en-US" dirty="0"/>
              <a:t>Order of operations matters</a:t>
            </a:r>
          </a:p>
          <a:p>
            <a:r>
              <a:rPr lang="en-US" dirty="0"/>
              <a:t>Imagine doing the following sequence without the chain operator</a:t>
            </a:r>
          </a:p>
          <a:p>
            <a:r>
              <a:rPr lang="en-US" dirty="0"/>
              <a:t>Feel free to ask about other operations you might want to do!</a:t>
            </a:r>
          </a:p>
        </p:txBody>
      </p:sp>
      <p:sp>
        <p:nvSpPr>
          <p:cNvPr id="4" name="Slide Number Placeholder 3">
            <a:extLst>
              <a:ext uri="{FF2B5EF4-FFF2-40B4-BE49-F238E27FC236}">
                <a16:creationId xmlns:a16="http://schemas.microsoft.com/office/drawing/2014/main" id="{EABC5993-AA6F-0246-AC24-2355F8A57141}"/>
              </a:ext>
            </a:extLst>
          </p:cNvPr>
          <p:cNvSpPr>
            <a:spLocks noGrp="1"/>
          </p:cNvSpPr>
          <p:nvPr>
            <p:ph type="sldNum" sz="quarter" idx="12"/>
          </p:nvPr>
        </p:nvSpPr>
        <p:spPr/>
        <p:txBody>
          <a:bodyPr/>
          <a:lstStyle/>
          <a:p>
            <a:fld id="{E6E5AD94-8CD5-9A4B-B9F7-1A29B6665B22}" type="slidenum">
              <a:rPr lang="en-US" smtClean="0"/>
              <a:t>57</a:t>
            </a:fld>
            <a:endParaRPr lang="en-US"/>
          </a:p>
        </p:txBody>
      </p:sp>
    </p:spTree>
    <p:extLst>
      <p:ext uri="{BB962C8B-B14F-4D97-AF65-F5344CB8AC3E}">
        <p14:creationId xmlns:p14="http://schemas.microsoft.com/office/powerpoint/2010/main" val="92403642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social media post&#10;&#10;Description automatically generated">
            <a:extLst>
              <a:ext uri="{FF2B5EF4-FFF2-40B4-BE49-F238E27FC236}">
                <a16:creationId xmlns:a16="http://schemas.microsoft.com/office/drawing/2014/main" id="{FC530DAD-953D-CA4C-B80B-771C81D27F1B}"/>
              </a:ext>
            </a:extLst>
          </p:cNvPr>
          <p:cNvPicPr>
            <a:picLocks noChangeAspect="1"/>
          </p:cNvPicPr>
          <p:nvPr/>
        </p:nvPicPr>
        <p:blipFill>
          <a:blip r:embed="rId2"/>
          <a:stretch>
            <a:fillRect/>
          </a:stretch>
        </p:blipFill>
        <p:spPr>
          <a:xfrm>
            <a:off x="998985" y="0"/>
            <a:ext cx="10194029" cy="6858000"/>
          </a:xfrm>
          <a:prstGeom prst="rect">
            <a:avLst/>
          </a:prstGeom>
        </p:spPr>
      </p:pic>
      <p:sp>
        <p:nvSpPr>
          <p:cNvPr id="4" name="Slide Number Placeholder 3">
            <a:extLst>
              <a:ext uri="{FF2B5EF4-FFF2-40B4-BE49-F238E27FC236}">
                <a16:creationId xmlns:a16="http://schemas.microsoft.com/office/drawing/2014/main" id="{75C79A2E-7524-F546-896E-CFD776885961}"/>
              </a:ext>
            </a:extLst>
          </p:cNvPr>
          <p:cNvSpPr>
            <a:spLocks noGrp="1"/>
          </p:cNvSpPr>
          <p:nvPr>
            <p:ph type="sldNum" sz="quarter" idx="12"/>
          </p:nvPr>
        </p:nvSpPr>
        <p:spPr/>
        <p:txBody>
          <a:bodyPr/>
          <a:lstStyle/>
          <a:p>
            <a:fld id="{E6E5AD94-8CD5-9A4B-B9F7-1A29B6665B22}" type="slidenum">
              <a:rPr lang="en-US" smtClean="0"/>
              <a:t>58</a:t>
            </a:fld>
            <a:endParaRPr lang="en-US"/>
          </a:p>
        </p:txBody>
      </p:sp>
    </p:spTree>
    <p:extLst>
      <p:ext uri="{BB962C8B-B14F-4D97-AF65-F5344CB8AC3E}">
        <p14:creationId xmlns:p14="http://schemas.microsoft.com/office/powerpoint/2010/main" val="98413558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social media post&#10;&#10;Description automatically generated">
            <a:extLst>
              <a:ext uri="{FF2B5EF4-FFF2-40B4-BE49-F238E27FC236}">
                <a16:creationId xmlns:a16="http://schemas.microsoft.com/office/drawing/2014/main" id="{34C1B786-3ED3-C947-B860-C7DC16210223}"/>
              </a:ext>
            </a:extLst>
          </p:cNvPr>
          <p:cNvPicPr>
            <a:picLocks noChangeAspect="1"/>
          </p:cNvPicPr>
          <p:nvPr/>
        </p:nvPicPr>
        <p:blipFill>
          <a:blip r:embed="rId2"/>
          <a:stretch>
            <a:fillRect/>
          </a:stretch>
        </p:blipFill>
        <p:spPr>
          <a:xfrm>
            <a:off x="1114646" y="0"/>
            <a:ext cx="9962707" cy="6858000"/>
          </a:xfrm>
          <a:prstGeom prst="rect">
            <a:avLst/>
          </a:prstGeom>
        </p:spPr>
      </p:pic>
      <p:sp>
        <p:nvSpPr>
          <p:cNvPr id="4" name="Slide Number Placeholder 3">
            <a:extLst>
              <a:ext uri="{FF2B5EF4-FFF2-40B4-BE49-F238E27FC236}">
                <a16:creationId xmlns:a16="http://schemas.microsoft.com/office/drawing/2014/main" id="{73C576BD-186B-0449-AB11-95F793D5A812}"/>
              </a:ext>
            </a:extLst>
          </p:cNvPr>
          <p:cNvSpPr>
            <a:spLocks noGrp="1"/>
          </p:cNvSpPr>
          <p:nvPr>
            <p:ph type="sldNum" sz="quarter" idx="12"/>
          </p:nvPr>
        </p:nvSpPr>
        <p:spPr/>
        <p:txBody>
          <a:bodyPr/>
          <a:lstStyle/>
          <a:p>
            <a:fld id="{E6E5AD94-8CD5-9A4B-B9F7-1A29B6665B22}" type="slidenum">
              <a:rPr lang="en-US" smtClean="0"/>
              <a:t>59</a:t>
            </a:fld>
            <a:endParaRPr lang="en-US"/>
          </a:p>
        </p:txBody>
      </p:sp>
      <p:sp>
        <p:nvSpPr>
          <p:cNvPr id="6" name="Rectangle 5">
            <a:extLst>
              <a:ext uri="{FF2B5EF4-FFF2-40B4-BE49-F238E27FC236}">
                <a16:creationId xmlns:a16="http://schemas.microsoft.com/office/drawing/2014/main" id="{140A3819-88C4-8644-B8A4-F53A0BADE607}"/>
              </a:ext>
            </a:extLst>
          </p:cNvPr>
          <p:cNvSpPr/>
          <p:nvPr/>
        </p:nvSpPr>
        <p:spPr>
          <a:xfrm>
            <a:off x="1828800" y="640080"/>
            <a:ext cx="3335867" cy="121920"/>
          </a:xfrm>
          <a:prstGeom prst="rect">
            <a:avLst/>
          </a:prstGeom>
          <a:solidFill>
            <a:srgbClr val="F81B02">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124528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82413CC-69E6-4BDA-A88D-E4EF8F95B2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4F1F7357-8633-4CE7-BF80-475EE8A2FAE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3" name="Freeform 5">
              <a:extLst>
                <a:ext uri="{FF2B5EF4-FFF2-40B4-BE49-F238E27FC236}">
                  <a16:creationId xmlns:a16="http://schemas.microsoft.com/office/drawing/2014/main" id="{E402FE4E-C12D-497C-AF81-F08E4E02B45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306513" y="0"/>
              <a:ext cx="3862388" cy="6843713"/>
            </a:xfrm>
            <a:custGeom>
              <a:avLst/>
              <a:gdLst>
                <a:gd name="T0" fmla="*/ 813 w 813"/>
                <a:gd name="T1" fmla="*/ 0 h 1440"/>
                <a:gd name="T2" fmla="*/ 435 w 813"/>
                <a:gd name="T3" fmla="*/ 1440 h 1440"/>
              </a:gdLst>
              <a:ahLst/>
              <a:cxnLst>
                <a:cxn ang="0">
                  <a:pos x="T0" y="T1"/>
                </a:cxn>
                <a:cxn ang="0">
                  <a:pos x="T2" y="T3"/>
                </a:cxn>
              </a:cxnLst>
              <a:rect l="0" t="0" r="r" b="b"/>
              <a:pathLst>
                <a:path w="813" h="1440">
                  <a:moveTo>
                    <a:pt x="813" y="0"/>
                  </a:moveTo>
                  <a:cubicBezTo>
                    <a:pt x="331" y="221"/>
                    <a:pt x="0" y="1039"/>
                    <a:pt x="435" y="144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Freeform 6">
              <a:extLst>
                <a:ext uri="{FF2B5EF4-FFF2-40B4-BE49-F238E27FC236}">
                  <a16:creationId xmlns:a16="http://schemas.microsoft.com/office/drawing/2014/main" id="{59247B10-170D-4E62-849A-38FCB43C6AF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26725" y="9525"/>
              <a:ext cx="1539875" cy="555625"/>
            </a:xfrm>
            <a:custGeom>
              <a:avLst/>
              <a:gdLst>
                <a:gd name="T0" fmla="*/ 324 w 324"/>
                <a:gd name="T1" fmla="*/ 117 h 117"/>
                <a:gd name="T2" fmla="*/ 0 w 324"/>
                <a:gd name="T3" fmla="*/ 0 h 117"/>
              </a:gdLst>
              <a:ahLst/>
              <a:cxnLst>
                <a:cxn ang="0">
                  <a:pos x="T0" y="T1"/>
                </a:cxn>
                <a:cxn ang="0">
                  <a:pos x="T2" y="T3"/>
                </a:cxn>
              </a:cxnLst>
              <a:rect l="0" t="0" r="r" b="b"/>
              <a:pathLst>
                <a:path w="324" h="117">
                  <a:moveTo>
                    <a:pt x="324" y="117"/>
                  </a:moveTo>
                  <a:cubicBezTo>
                    <a:pt x="223" y="64"/>
                    <a:pt x="107" y="28"/>
                    <a:pt x="0" y="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Freeform 7">
              <a:extLst>
                <a:ext uri="{FF2B5EF4-FFF2-40B4-BE49-F238E27FC236}">
                  <a16:creationId xmlns:a16="http://schemas.microsoft.com/office/drawing/2014/main" id="{89A587A7-1BEF-45AA-9EFC-6558A8749CE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247313" y="5013325"/>
              <a:ext cx="1919288" cy="1830388"/>
            </a:xfrm>
            <a:custGeom>
              <a:avLst/>
              <a:gdLst>
                <a:gd name="T0" fmla="*/ 0 w 404"/>
                <a:gd name="T1" fmla="*/ 385 h 385"/>
                <a:gd name="T2" fmla="*/ 404 w 404"/>
                <a:gd name="T3" fmla="*/ 0 h 385"/>
              </a:gdLst>
              <a:ahLst/>
              <a:cxnLst>
                <a:cxn ang="0">
                  <a:pos x="T0" y="T1"/>
                </a:cxn>
                <a:cxn ang="0">
                  <a:pos x="T2" y="T3"/>
                </a:cxn>
              </a:cxnLst>
              <a:rect l="0" t="0" r="r" b="b"/>
              <a:pathLst>
                <a:path w="404" h="385">
                  <a:moveTo>
                    <a:pt x="0" y="385"/>
                  </a:moveTo>
                  <a:cubicBezTo>
                    <a:pt x="146" y="272"/>
                    <a:pt x="285" y="142"/>
                    <a:pt x="404" y="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Freeform 8">
              <a:extLst>
                <a:ext uri="{FF2B5EF4-FFF2-40B4-BE49-F238E27FC236}">
                  <a16:creationId xmlns:a16="http://schemas.microsoft.com/office/drawing/2014/main" id="{AC25B5A1-6EF7-44EC-A2F0-1EDC96A79B0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0775" y="0"/>
              <a:ext cx="3676650" cy="6843713"/>
            </a:xfrm>
            <a:custGeom>
              <a:avLst/>
              <a:gdLst>
                <a:gd name="T0" fmla="*/ 774 w 774"/>
                <a:gd name="T1" fmla="*/ 0 h 1440"/>
                <a:gd name="T2" fmla="*/ 411 w 774"/>
                <a:gd name="T3" fmla="*/ 1440 h 1440"/>
              </a:gdLst>
              <a:ahLst/>
              <a:cxnLst>
                <a:cxn ang="0">
                  <a:pos x="T0" y="T1"/>
                </a:cxn>
                <a:cxn ang="0">
                  <a:pos x="T2" y="T3"/>
                </a:cxn>
              </a:cxnLst>
              <a:rect l="0" t="0" r="r" b="b"/>
              <a:pathLst>
                <a:path w="774" h="1440">
                  <a:moveTo>
                    <a:pt x="774" y="0"/>
                  </a:moveTo>
                  <a:cubicBezTo>
                    <a:pt x="312" y="240"/>
                    <a:pt x="0" y="1034"/>
                    <a:pt x="411" y="1440"/>
                  </a:cubicBezTo>
                </a:path>
              </a:pathLst>
            </a:custGeom>
            <a:noFill/>
            <a:ln w="9525" cap="flat">
              <a:solidFill>
                <a:schemeClr val="tx1">
                  <a:alpha val="15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Freeform 9">
              <a:extLst>
                <a:ext uri="{FF2B5EF4-FFF2-40B4-BE49-F238E27FC236}">
                  <a16:creationId xmlns:a16="http://schemas.microsoft.com/office/drawing/2014/main" id="{80B8582C-7E17-4115-9FF1-979C8405CB5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02988" y="9525"/>
              <a:ext cx="963613" cy="366713"/>
            </a:xfrm>
            <a:custGeom>
              <a:avLst/>
              <a:gdLst>
                <a:gd name="T0" fmla="*/ 203 w 203"/>
                <a:gd name="T1" fmla="*/ 77 h 77"/>
                <a:gd name="T2" fmla="*/ 0 w 203"/>
                <a:gd name="T3" fmla="*/ 0 h 77"/>
              </a:gdLst>
              <a:ahLst/>
              <a:cxnLst>
                <a:cxn ang="0">
                  <a:pos x="T0" y="T1"/>
                </a:cxn>
                <a:cxn ang="0">
                  <a:pos x="T2" y="T3"/>
                </a:cxn>
              </a:cxnLst>
              <a:rect l="0" t="0" r="r" b="b"/>
              <a:pathLst>
                <a:path w="203" h="77">
                  <a:moveTo>
                    <a:pt x="203" y="77"/>
                  </a:moveTo>
                  <a:cubicBezTo>
                    <a:pt x="138" y="46"/>
                    <a:pt x="68" y="21"/>
                    <a:pt x="0" y="0"/>
                  </a:cubicBezTo>
                </a:path>
              </a:pathLst>
            </a:custGeom>
            <a:noFill/>
            <a:ln w="9525" cap="flat">
              <a:solidFill>
                <a:schemeClr val="tx1">
                  <a:alpha val="15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Freeform 10">
              <a:extLst>
                <a:ext uri="{FF2B5EF4-FFF2-40B4-BE49-F238E27FC236}">
                  <a16:creationId xmlns:a16="http://schemas.microsoft.com/office/drawing/2014/main" id="{F6C4AB66-7A18-4E51-935B-237F4CA8272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494963" y="5275263"/>
              <a:ext cx="1666875" cy="1577975"/>
            </a:xfrm>
            <a:custGeom>
              <a:avLst/>
              <a:gdLst>
                <a:gd name="T0" fmla="*/ 0 w 351"/>
                <a:gd name="T1" fmla="*/ 332 h 332"/>
                <a:gd name="T2" fmla="*/ 351 w 351"/>
                <a:gd name="T3" fmla="*/ 0 h 332"/>
              </a:gdLst>
              <a:ahLst/>
              <a:cxnLst>
                <a:cxn ang="0">
                  <a:pos x="T0" y="T1"/>
                </a:cxn>
                <a:cxn ang="0">
                  <a:pos x="T2" y="T3"/>
                </a:cxn>
              </a:cxnLst>
              <a:rect l="0" t="0" r="r" b="b"/>
              <a:pathLst>
                <a:path w="351" h="332">
                  <a:moveTo>
                    <a:pt x="0" y="332"/>
                  </a:moveTo>
                  <a:cubicBezTo>
                    <a:pt x="125" y="232"/>
                    <a:pt x="245" y="121"/>
                    <a:pt x="351" y="0"/>
                  </a:cubicBezTo>
                </a:path>
              </a:pathLst>
            </a:custGeom>
            <a:noFill/>
            <a:ln w="9525" cap="flat">
              <a:solidFill>
                <a:schemeClr val="tx1">
                  <a:alpha val="15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Freeform 11">
              <a:extLst>
                <a:ext uri="{FF2B5EF4-FFF2-40B4-BE49-F238E27FC236}">
                  <a16:creationId xmlns:a16="http://schemas.microsoft.com/office/drawing/2014/main" id="{CDF12911-A240-4580-8788-0C49DB1FEDB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1713" y="0"/>
              <a:ext cx="3621088" cy="6843713"/>
            </a:xfrm>
            <a:custGeom>
              <a:avLst/>
              <a:gdLst>
                <a:gd name="T0" fmla="*/ 762 w 762"/>
                <a:gd name="T1" fmla="*/ 0 h 1440"/>
                <a:gd name="T2" fmla="*/ 403 w 762"/>
                <a:gd name="T3" fmla="*/ 1440 h 1440"/>
              </a:gdLst>
              <a:ahLst/>
              <a:cxnLst>
                <a:cxn ang="0">
                  <a:pos x="T0" y="T1"/>
                </a:cxn>
                <a:cxn ang="0">
                  <a:pos x="T2" y="T3"/>
                </a:cxn>
              </a:cxnLst>
              <a:rect l="0" t="0" r="r" b="b"/>
              <a:pathLst>
                <a:path w="762" h="1440">
                  <a:moveTo>
                    <a:pt x="762" y="0"/>
                  </a:moveTo>
                  <a:cubicBezTo>
                    <a:pt x="308" y="245"/>
                    <a:pt x="0" y="1033"/>
                    <a:pt x="403" y="144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Freeform 12">
              <a:extLst>
                <a:ext uri="{FF2B5EF4-FFF2-40B4-BE49-F238E27FC236}">
                  <a16:creationId xmlns:a16="http://schemas.microsoft.com/office/drawing/2014/main" id="{EAE0F5DE-442D-4F6C-B02C-2568ED19585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501438" y="9525"/>
              <a:ext cx="665163" cy="257175"/>
            </a:xfrm>
            <a:custGeom>
              <a:avLst/>
              <a:gdLst>
                <a:gd name="T0" fmla="*/ 140 w 140"/>
                <a:gd name="T1" fmla="*/ 54 h 54"/>
                <a:gd name="T2" fmla="*/ 0 w 140"/>
                <a:gd name="T3" fmla="*/ 0 h 54"/>
              </a:gdLst>
              <a:ahLst/>
              <a:cxnLst>
                <a:cxn ang="0">
                  <a:pos x="T0" y="T1"/>
                </a:cxn>
                <a:cxn ang="0">
                  <a:pos x="T2" y="T3"/>
                </a:cxn>
              </a:cxnLst>
              <a:rect l="0" t="0" r="r" b="b"/>
              <a:pathLst>
                <a:path w="140" h="54">
                  <a:moveTo>
                    <a:pt x="140" y="54"/>
                  </a:moveTo>
                  <a:cubicBezTo>
                    <a:pt x="95" y="34"/>
                    <a:pt x="48" y="16"/>
                    <a:pt x="0" y="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Freeform 13">
              <a:extLst>
                <a:ext uri="{FF2B5EF4-FFF2-40B4-BE49-F238E27FC236}">
                  <a16:creationId xmlns:a16="http://schemas.microsoft.com/office/drawing/2014/main" id="{4F24A002-AFDE-4034-85BE-CBF005AE923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41013" y="5408613"/>
              <a:ext cx="1525588" cy="1435100"/>
            </a:xfrm>
            <a:custGeom>
              <a:avLst/>
              <a:gdLst>
                <a:gd name="T0" fmla="*/ 0 w 321"/>
                <a:gd name="T1" fmla="*/ 302 h 302"/>
                <a:gd name="T2" fmla="*/ 321 w 321"/>
                <a:gd name="T3" fmla="*/ 0 h 302"/>
              </a:gdLst>
              <a:ahLst/>
              <a:cxnLst>
                <a:cxn ang="0">
                  <a:pos x="T0" y="T1"/>
                </a:cxn>
                <a:cxn ang="0">
                  <a:pos x="T2" y="T3"/>
                </a:cxn>
              </a:cxnLst>
              <a:rect l="0" t="0" r="r" b="b"/>
              <a:pathLst>
                <a:path w="321" h="302">
                  <a:moveTo>
                    <a:pt x="0" y="302"/>
                  </a:moveTo>
                  <a:cubicBezTo>
                    <a:pt x="114" y="210"/>
                    <a:pt x="223" y="109"/>
                    <a:pt x="321" y="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Freeform 14">
              <a:extLst>
                <a:ext uri="{FF2B5EF4-FFF2-40B4-BE49-F238E27FC236}">
                  <a16:creationId xmlns:a16="http://schemas.microsoft.com/office/drawing/2014/main" id="{36F0721E-B4B0-4A6C-A92C-F8DE92D3AC0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1713" y="0"/>
              <a:ext cx="3244850" cy="6843713"/>
            </a:xfrm>
            <a:custGeom>
              <a:avLst/>
              <a:gdLst>
                <a:gd name="T0" fmla="*/ 683 w 683"/>
                <a:gd name="T1" fmla="*/ 0 h 1440"/>
                <a:gd name="T2" fmla="*/ 355 w 683"/>
                <a:gd name="T3" fmla="*/ 1440 h 1440"/>
              </a:gdLst>
              <a:ahLst/>
              <a:cxnLst>
                <a:cxn ang="0">
                  <a:pos x="T0" y="T1"/>
                </a:cxn>
                <a:cxn ang="0">
                  <a:pos x="T2" y="T3"/>
                </a:cxn>
              </a:cxnLst>
              <a:rect l="0" t="0" r="r" b="b"/>
              <a:pathLst>
                <a:path w="683" h="1440">
                  <a:moveTo>
                    <a:pt x="683" y="0"/>
                  </a:moveTo>
                  <a:cubicBezTo>
                    <a:pt x="258" y="256"/>
                    <a:pt x="0" y="1041"/>
                    <a:pt x="355" y="144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Freeform 15">
              <a:extLst>
                <a:ext uri="{FF2B5EF4-FFF2-40B4-BE49-F238E27FC236}">
                  <a16:creationId xmlns:a16="http://schemas.microsoft.com/office/drawing/2014/main" id="{54D2DC98-69F8-4F2F-9D45-BDFFA5E2BBB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802938" y="5518150"/>
              <a:ext cx="1363663" cy="1325563"/>
            </a:xfrm>
            <a:custGeom>
              <a:avLst/>
              <a:gdLst>
                <a:gd name="T0" fmla="*/ 0 w 287"/>
                <a:gd name="T1" fmla="*/ 279 h 279"/>
                <a:gd name="T2" fmla="*/ 287 w 287"/>
                <a:gd name="T3" fmla="*/ 0 h 279"/>
              </a:gdLst>
              <a:ahLst/>
              <a:cxnLst>
                <a:cxn ang="0">
                  <a:pos x="T0" y="T1"/>
                </a:cxn>
                <a:cxn ang="0">
                  <a:pos x="T2" y="T3"/>
                </a:cxn>
              </a:cxnLst>
              <a:rect l="0" t="0" r="r" b="b"/>
              <a:pathLst>
                <a:path w="287" h="279">
                  <a:moveTo>
                    <a:pt x="0" y="279"/>
                  </a:moveTo>
                  <a:cubicBezTo>
                    <a:pt x="101" y="193"/>
                    <a:pt x="198" y="100"/>
                    <a:pt x="287" y="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Freeform 16">
              <a:extLst>
                <a:ext uri="{FF2B5EF4-FFF2-40B4-BE49-F238E27FC236}">
                  <a16:creationId xmlns:a16="http://schemas.microsoft.com/office/drawing/2014/main" id="{0A636E33-DC38-40B9-B941-037E5D8603F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89000" y="0"/>
              <a:ext cx="3230563" cy="6843713"/>
            </a:xfrm>
            <a:custGeom>
              <a:avLst/>
              <a:gdLst>
                <a:gd name="T0" fmla="*/ 680 w 680"/>
                <a:gd name="T1" fmla="*/ 0 h 1440"/>
                <a:gd name="T2" fmla="*/ 337 w 680"/>
                <a:gd name="T3" fmla="*/ 1440 h 1440"/>
              </a:gdLst>
              <a:ahLst/>
              <a:cxnLst>
                <a:cxn ang="0">
                  <a:pos x="T0" y="T1"/>
                </a:cxn>
                <a:cxn ang="0">
                  <a:pos x="T2" y="T3"/>
                </a:cxn>
              </a:cxnLst>
              <a:rect l="0" t="0" r="r" b="b"/>
              <a:pathLst>
                <a:path w="680" h="1440">
                  <a:moveTo>
                    <a:pt x="680" y="0"/>
                  </a:moveTo>
                  <a:cubicBezTo>
                    <a:pt x="257" y="265"/>
                    <a:pt x="0" y="1026"/>
                    <a:pt x="337" y="144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Freeform 17">
              <a:extLst>
                <a:ext uri="{FF2B5EF4-FFF2-40B4-BE49-F238E27FC236}">
                  <a16:creationId xmlns:a16="http://schemas.microsoft.com/office/drawing/2014/main" id="{03D30690-68C2-4AEC-9789-1495D97E194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79150" y="5694363"/>
              <a:ext cx="1187450" cy="1149350"/>
            </a:xfrm>
            <a:custGeom>
              <a:avLst/>
              <a:gdLst>
                <a:gd name="T0" fmla="*/ 0 w 250"/>
                <a:gd name="T1" fmla="*/ 242 h 242"/>
                <a:gd name="T2" fmla="*/ 250 w 250"/>
                <a:gd name="T3" fmla="*/ 0 h 242"/>
              </a:gdLst>
              <a:ahLst/>
              <a:cxnLst>
                <a:cxn ang="0">
                  <a:pos x="T0" y="T1"/>
                </a:cxn>
                <a:cxn ang="0">
                  <a:pos x="T2" y="T3"/>
                </a:cxn>
              </a:cxnLst>
              <a:rect l="0" t="0" r="r" b="b"/>
              <a:pathLst>
                <a:path w="250" h="242">
                  <a:moveTo>
                    <a:pt x="0" y="242"/>
                  </a:moveTo>
                  <a:cubicBezTo>
                    <a:pt x="88" y="166"/>
                    <a:pt x="172" y="85"/>
                    <a:pt x="250" y="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Freeform 18">
              <a:extLst>
                <a:ext uri="{FF2B5EF4-FFF2-40B4-BE49-F238E27FC236}">
                  <a16:creationId xmlns:a16="http://schemas.microsoft.com/office/drawing/2014/main" id="{1020B1B9-821B-49FB-BDC9-57DA08CBC30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84188" y="0"/>
              <a:ext cx="3421063" cy="6843713"/>
            </a:xfrm>
            <a:custGeom>
              <a:avLst/>
              <a:gdLst>
                <a:gd name="T0" fmla="*/ 720 w 720"/>
                <a:gd name="T1" fmla="*/ 0 h 1440"/>
                <a:gd name="T2" fmla="*/ 362 w 720"/>
                <a:gd name="T3" fmla="*/ 1440 h 1440"/>
              </a:gdLst>
              <a:ahLst/>
              <a:cxnLst>
                <a:cxn ang="0">
                  <a:pos x="T0" y="T1"/>
                </a:cxn>
                <a:cxn ang="0">
                  <a:pos x="T2" y="T3"/>
                </a:cxn>
              </a:cxnLst>
              <a:rect l="0" t="0" r="r" b="b"/>
              <a:pathLst>
                <a:path w="720" h="1440">
                  <a:moveTo>
                    <a:pt x="720" y="0"/>
                  </a:moveTo>
                  <a:cubicBezTo>
                    <a:pt x="316" y="282"/>
                    <a:pt x="0" y="1018"/>
                    <a:pt x="362" y="144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Freeform 19">
              <a:extLst>
                <a:ext uri="{FF2B5EF4-FFF2-40B4-BE49-F238E27FC236}">
                  <a16:creationId xmlns:a16="http://schemas.microsoft.com/office/drawing/2014/main" id="{720EDCE4-8B18-413F-989E-E79628E5AF1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87125" y="6049963"/>
              <a:ext cx="879475" cy="793750"/>
            </a:xfrm>
            <a:custGeom>
              <a:avLst/>
              <a:gdLst>
                <a:gd name="T0" fmla="*/ 0 w 185"/>
                <a:gd name="T1" fmla="*/ 167 h 167"/>
                <a:gd name="T2" fmla="*/ 185 w 185"/>
                <a:gd name="T3" fmla="*/ 0 h 167"/>
              </a:gdLst>
              <a:ahLst/>
              <a:cxnLst>
                <a:cxn ang="0">
                  <a:pos x="T0" y="T1"/>
                </a:cxn>
                <a:cxn ang="0">
                  <a:pos x="T2" y="T3"/>
                </a:cxn>
              </a:cxnLst>
              <a:rect l="0" t="0" r="r" b="b"/>
              <a:pathLst>
                <a:path w="185" h="167">
                  <a:moveTo>
                    <a:pt x="0" y="167"/>
                  </a:moveTo>
                  <a:cubicBezTo>
                    <a:pt x="63" y="114"/>
                    <a:pt x="125" y="58"/>
                    <a:pt x="185" y="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Freeform 20">
              <a:extLst>
                <a:ext uri="{FF2B5EF4-FFF2-40B4-BE49-F238E27FC236}">
                  <a16:creationId xmlns:a16="http://schemas.microsoft.com/office/drawing/2014/main" id="{8563351E-0DDD-4FC8-8D0C-1E446E3C1B5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98488" y="0"/>
              <a:ext cx="2717800" cy="6843713"/>
            </a:xfrm>
            <a:custGeom>
              <a:avLst/>
              <a:gdLst>
                <a:gd name="T0" fmla="*/ 572 w 572"/>
                <a:gd name="T1" fmla="*/ 0 h 1440"/>
                <a:gd name="T2" fmla="*/ 164 w 572"/>
                <a:gd name="T3" fmla="*/ 1440 h 1440"/>
              </a:gdLst>
              <a:ahLst/>
              <a:cxnLst>
                <a:cxn ang="0">
                  <a:pos x="T0" y="T1"/>
                </a:cxn>
                <a:cxn ang="0">
                  <a:pos x="T2" y="T3"/>
                </a:cxn>
              </a:cxnLst>
              <a:rect l="0" t="0" r="r" b="b"/>
              <a:pathLst>
                <a:path w="572" h="1440">
                  <a:moveTo>
                    <a:pt x="572" y="0"/>
                  </a:moveTo>
                  <a:cubicBezTo>
                    <a:pt x="213" y="320"/>
                    <a:pt x="0" y="979"/>
                    <a:pt x="164" y="1440"/>
                  </a:cubicBezTo>
                </a:path>
              </a:pathLst>
            </a:custGeom>
            <a:noFill/>
            <a:ln w="12700" cap="flat">
              <a:solidFill>
                <a:schemeClr val="tx1">
                  <a:alpha val="15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Freeform 21">
              <a:extLst>
                <a:ext uri="{FF2B5EF4-FFF2-40B4-BE49-F238E27FC236}">
                  <a16:creationId xmlns:a16="http://schemas.microsoft.com/office/drawing/2014/main" id="{15E8B705-64E7-4513-B3CB-BF46C35732B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61938" y="0"/>
              <a:ext cx="2944813" cy="6843713"/>
            </a:xfrm>
            <a:custGeom>
              <a:avLst/>
              <a:gdLst>
                <a:gd name="T0" fmla="*/ 620 w 620"/>
                <a:gd name="T1" fmla="*/ 0 h 1440"/>
                <a:gd name="T2" fmla="*/ 186 w 620"/>
                <a:gd name="T3" fmla="*/ 1440 h 1440"/>
              </a:gdLst>
              <a:ahLst/>
              <a:cxnLst>
                <a:cxn ang="0">
                  <a:pos x="T0" y="T1"/>
                </a:cxn>
                <a:cxn ang="0">
                  <a:pos x="T2" y="T3"/>
                </a:cxn>
              </a:cxnLst>
              <a:rect l="0" t="0" r="r" b="b"/>
              <a:pathLst>
                <a:path w="620" h="1440">
                  <a:moveTo>
                    <a:pt x="620" y="0"/>
                  </a:moveTo>
                  <a:cubicBezTo>
                    <a:pt x="248" y="325"/>
                    <a:pt x="0" y="960"/>
                    <a:pt x="186" y="1440"/>
                  </a:cubicBezTo>
                </a:path>
              </a:pathLst>
            </a:custGeom>
            <a:noFill/>
            <a:ln w="9525" cap="flat">
              <a:solidFill>
                <a:schemeClr val="tx1">
                  <a:alpha val="15000"/>
                </a:schemeClr>
              </a:solidFill>
              <a:prstDash val="lg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Freeform 22">
              <a:extLst>
                <a:ext uri="{FF2B5EF4-FFF2-40B4-BE49-F238E27FC236}">
                  <a16:creationId xmlns:a16="http://schemas.microsoft.com/office/drawing/2014/main" id="{30DAEE1C-EBB5-47F5-9E76-564FCFDBFC2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17513" y="0"/>
              <a:ext cx="2403475" cy="6843713"/>
            </a:xfrm>
            <a:custGeom>
              <a:avLst/>
              <a:gdLst>
                <a:gd name="T0" fmla="*/ 506 w 506"/>
                <a:gd name="T1" fmla="*/ 0 h 1440"/>
                <a:gd name="T2" fmla="*/ 171 w 506"/>
                <a:gd name="T3" fmla="*/ 1440 h 1440"/>
              </a:gdLst>
              <a:ahLst/>
              <a:cxnLst>
                <a:cxn ang="0">
                  <a:pos x="T0" y="T1"/>
                </a:cxn>
                <a:cxn ang="0">
                  <a:pos x="T2" y="T3"/>
                </a:cxn>
              </a:cxnLst>
              <a:rect l="0" t="0" r="r" b="b"/>
              <a:pathLst>
                <a:path w="506" h="1440">
                  <a:moveTo>
                    <a:pt x="506" y="0"/>
                  </a:moveTo>
                  <a:cubicBezTo>
                    <a:pt x="109" y="356"/>
                    <a:pt x="0" y="943"/>
                    <a:pt x="171" y="144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Freeform 23">
              <a:extLst>
                <a:ext uri="{FF2B5EF4-FFF2-40B4-BE49-F238E27FC236}">
                  <a16:creationId xmlns:a16="http://schemas.microsoft.com/office/drawing/2014/main" id="{EDB255E9-A3E2-4098-99A1-FE38FAD15DA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288" y="9525"/>
              <a:ext cx="1771650" cy="3198813"/>
            </a:xfrm>
            <a:custGeom>
              <a:avLst/>
              <a:gdLst>
                <a:gd name="T0" fmla="*/ 373 w 373"/>
                <a:gd name="T1" fmla="*/ 0 h 673"/>
                <a:gd name="T2" fmla="*/ 0 w 373"/>
                <a:gd name="T3" fmla="*/ 673 h 673"/>
              </a:gdLst>
              <a:ahLst/>
              <a:cxnLst>
                <a:cxn ang="0">
                  <a:pos x="T0" y="T1"/>
                </a:cxn>
                <a:cxn ang="0">
                  <a:pos x="T2" y="T3"/>
                </a:cxn>
              </a:cxnLst>
              <a:rect l="0" t="0" r="r" b="b"/>
              <a:pathLst>
                <a:path w="373" h="673">
                  <a:moveTo>
                    <a:pt x="373" y="0"/>
                  </a:moveTo>
                  <a:cubicBezTo>
                    <a:pt x="175" y="183"/>
                    <a:pt x="51" y="409"/>
                    <a:pt x="0" y="673"/>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Freeform 24">
              <a:extLst>
                <a:ext uri="{FF2B5EF4-FFF2-40B4-BE49-F238E27FC236}">
                  <a16:creationId xmlns:a16="http://schemas.microsoft.com/office/drawing/2014/main" id="{D2507F2A-27AF-4833-8273-5FC9A988639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63" y="6016625"/>
              <a:ext cx="214313" cy="827088"/>
            </a:xfrm>
            <a:custGeom>
              <a:avLst/>
              <a:gdLst>
                <a:gd name="T0" fmla="*/ 0 w 45"/>
                <a:gd name="T1" fmla="*/ 0 h 174"/>
                <a:gd name="T2" fmla="*/ 45 w 45"/>
                <a:gd name="T3" fmla="*/ 174 h 174"/>
              </a:gdLst>
              <a:ahLst/>
              <a:cxnLst>
                <a:cxn ang="0">
                  <a:pos x="T0" y="T1"/>
                </a:cxn>
                <a:cxn ang="0">
                  <a:pos x="T2" y="T3"/>
                </a:cxn>
              </a:cxnLst>
              <a:rect l="0" t="0" r="r" b="b"/>
              <a:pathLst>
                <a:path w="45" h="174">
                  <a:moveTo>
                    <a:pt x="0" y="0"/>
                  </a:moveTo>
                  <a:cubicBezTo>
                    <a:pt x="11" y="59"/>
                    <a:pt x="26" y="118"/>
                    <a:pt x="45" y="174"/>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Freeform 25">
              <a:extLst>
                <a:ext uri="{FF2B5EF4-FFF2-40B4-BE49-F238E27FC236}">
                  <a16:creationId xmlns:a16="http://schemas.microsoft.com/office/drawing/2014/main" id="{8DFB8904-0CB8-45AD-ABD2-F7A582365E8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288" y="0"/>
              <a:ext cx="1562100" cy="2228850"/>
            </a:xfrm>
            <a:custGeom>
              <a:avLst/>
              <a:gdLst>
                <a:gd name="T0" fmla="*/ 329 w 329"/>
                <a:gd name="T1" fmla="*/ 0 h 469"/>
                <a:gd name="T2" fmla="*/ 0 w 329"/>
                <a:gd name="T3" fmla="*/ 469 h 469"/>
              </a:gdLst>
              <a:ahLst/>
              <a:cxnLst>
                <a:cxn ang="0">
                  <a:pos x="T0" y="T1"/>
                </a:cxn>
                <a:cxn ang="0">
                  <a:pos x="T2" y="T3"/>
                </a:cxn>
              </a:cxnLst>
              <a:rect l="0" t="0" r="r" b="b"/>
              <a:pathLst>
                <a:path w="329" h="469">
                  <a:moveTo>
                    <a:pt x="329" y="0"/>
                  </a:moveTo>
                  <a:cubicBezTo>
                    <a:pt x="189" y="133"/>
                    <a:pt x="69" y="288"/>
                    <a:pt x="0" y="469"/>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2" name="Title 1">
            <a:extLst>
              <a:ext uri="{FF2B5EF4-FFF2-40B4-BE49-F238E27FC236}">
                <a16:creationId xmlns:a16="http://schemas.microsoft.com/office/drawing/2014/main" id="{477A0781-5A2C-A342-8B3A-F81821D10ABD}"/>
              </a:ext>
            </a:extLst>
          </p:cNvPr>
          <p:cNvSpPr>
            <a:spLocks noGrp="1"/>
          </p:cNvSpPr>
          <p:nvPr>
            <p:ph type="title"/>
          </p:nvPr>
        </p:nvSpPr>
        <p:spPr>
          <a:xfrm>
            <a:off x="1759287" y="798881"/>
            <a:ext cx="8673427" cy="1048945"/>
          </a:xfrm>
        </p:spPr>
        <p:txBody>
          <a:bodyPr>
            <a:normAutofit/>
          </a:bodyPr>
          <a:lstStyle/>
          <a:p>
            <a:r>
              <a:rPr lang="en-US">
                <a:solidFill>
                  <a:schemeClr val="tx1"/>
                </a:solidFill>
              </a:rPr>
              <a:t>Alternatives</a:t>
            </a:r>
          </a:p>
        </p:txBody>
      </p:sp>
      <p:graphicFrame>
        <p:nvGraphicFramePr>
          <p:cNvPr id="6" name="Content Placeholder 2">
            <a:extLst>
              <a:ext uri="{FF2B5EF4-FFF2-40B4-BE49-F238E27FC236}">
                <a16:creationId xmlns:a16="http://schemas.microsoft.com/office/drawing/2014/main" id="{365171F7-706F-4453-ADBC-32F804575DBB}"/>
              </a:ext>
            </a:extLst>
          </p:cNvPr>
          <p:cNvGraphicFramePr>
            <a:graphicFrameLocks noGrp="1"/>
          </p:cNvGraphicFramePr>
          <p:nvPr>
            <p:ph idx="1"/>
            <p:extLst>
              <p:ext uri="{D42A27DB-BD31-4B8C-83A1-F6EECF244321}">
                <p14:modId xmlns:p14="http://schemas.microsoft.com/office/powerpoint/2010/main" val="256388753"/>
              </p:ext>
            </p:extLst>
          </p:nvPr>
        </p:nvGraphicFramePr>
        <p:xfrm>
          <a:off x="807722" y="1990976"/>
          <a:ext cx="10576558" cy="417546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Slide Number Placeholder 2">
            <a:extLst>
              <a:ext uri="{FF2B5EF4-FFF2-40B4-BE49-F238E27FC236}">
                <a16:creationId xmlns:a16="http://schemas.microsoft.com/office/drawing/2014/main" id="{555119F1-274E-AD4E-9B5F-E7B4EC243BBC}"/>
              </a:ext>
            </a:extLst>
          </p:cNvPr>
          <p:cNvSpPr>
            <a:spLocks noGrp="1"/>
          </p:cNvSpPr>
          <p:nvPr>
            <p:ph type="sldNum" sz="quarter" idx="12"/>
          </p:nvPr>
        </p:nvSpPr>
        <p:spPr/>
        <p:txBody>
          <a:bodyPr/>
          <a:lstStyle/>
          <a:p>
            <a:fld id="{E6E5AD94-8CD5-9A4B-B9F7-1A29B6665B22}" type="slidenum">
              <a:rPr lang="en-US" smtClean="0"/>
              <a:t>6</a:t>
            </a:fld>
            <a:endParaRPr lang="en-US"/>
          </a:p>
        </p:txBody>
      </p:sp>
    </p:spTree>
    <p:extLst>
      <p:ext uri="{BB962C8B-B14F-4D97-AF65-F5344CB8AC3E}">
        <p14:creationId xmlns:p14="http://schemas.microsoft.com/office/powerpoint/2010/main" val="275253881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social media post&#10;&#10;Description automatically generated">
            <a:extLst>
              <a:ext uri="{FF2B5EF4-FFF2-40B4-BE49-F238E27FC236}">
                <a16:creationId xmlns:a16="http://schemas.microsoft.com/office/drawing/2014/main" id="{B135FE18-C332-6D4D-B592-36A18F98E211}"/>
              </a:ext>
            </a:extLst>
          </p:cNvPr>
          <p:cNvPicPr>
            <a:picLocks noChangeAspect="1"/>
          </p:cNvPicPr>
          <p:nvPr/>
        </p:nvPicPr>
        <p:blipFill>
          <a:blip r:embed="rId2"/>
          <a:stretch>
            <a:fillRect/>
          </a:stretch>
        </p:blipFill>
        <p:spPr>
          <a:xfrm>
            <a:off x="1292311" y="0"/>
            <a:ext cx="9607378" cy="6858000"/>
          </a:xfrm>
          <a:prstGeom prst="rect">
            <a:avLst/>
          </a:prstGeom>
        </p:spPr>
      </p:pic>
      <p:sp>
        <p:nvSpPr>
          <p:cNvPr id="4" name="Slide Number Placeholder 3">
            <a:extLst>
              <a:ext uri="{FF2B5EF4-FFF2-40B4-BE49-F238E27FC236}">
                <a16:creationId xmlns:a16="http://schemas.microsoft.com/office/drawing/2014/main" id="{DF3D472D-B43C-804B-AA9E-DC89E9C62098}"/>
              </a:ext>
            </a:extLst>
          </p:cNvPr>
          <p:cNvSpPr>
            <a:spLocks noGrp="1"/>
          </p:cNvSpPr>
          <p:nvPr>
            <p:ph type="sldNum" sz="quarter" idx="12"/>
          </p:nvPr>
        </p:nvSpPr>
        <p:spPr/>
        <p:txBody>
          <a:bodyPr/>
          <a:lstStyle/>
          <a:p>
            <a:fld id="{E6E5AD94-8CD5-9A4B-B9F7-1A29B6665B22}" type="slidenum">
              <a:rPr lang="en-US" smtClean="0"/>
              <a:t>60</a:t>
            </a:fld>
            <a:endParaRPr lang="en-US"/>
          </a:p>
        </p:txBody>
      </p:sp>
      <p:sp>
        <p:nvSpPr>
          <p:cNvPr id="5" name="Rectangle 4">
            <a:extLst>
              <a:ext uri="{FF2B5EF4-FFF2-40B4-BE49-F238E27FC236}">
                <a16:creationId xmlns:a16="http://schemas.microsoft.com/office/drawing/2014/main" id="{004FE67E-41B1-BB49-8F1C-43A03B8EFCE5}"/>
              </a:ext>
            </a:extLst>
          </p:cNvPr>
          <p:cNvSpPr/>
          <p:nvPr/>
        </p:nvSpPr>
        <p:spPr>
          <a:xfrm>
            <a:off x="1930400" y="1046480"/>
            <a:ext cx="2506133" cy="121920"/>
          </a:xfrm>
          <a:prstGeom prst="rect">
            <a:avLst/>
          </a:prstGeom>
          <a:solidFill>
            <a:srgbClr val="F81B02">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3247309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social media post&#10;&#10;Description automatically generated">
            <a:extLst>
              <a:ext uri="{FF2B5EF4-FFF2-40B4-BE49-F238E27FC236}">
                <a16:creationId xmlns:a16="http://schemas.microsoft.com/office/drawing/2014/main" id="{7E1ED2E7-52D8-0A40-B401-6056A25A9D0C}"/>
              </a:ext>
            </a:extLst>
          </p:cNvPr>
          <p:cNvPicPr>
            <a:picLocks noChangeAspect="1"/>
          </p:cNvPicPr>
          <p:nvPr/>
        </p:nvPicPr>
        <p:blipFill>
          <a:blip r:embed="rId2"/>
          <a:stretch>
            <a:fillRect/>
          </a:stretch>
        </p:blipFill>
        <p:spPr>
          <a:xfrm>
            <a:off x="1765847" y="0"/>
            <a:ext cx="8660305" cy="6858000"/>
          </a:xfrm>
          <a:prstGeom prst="rect">
            <a:avLst/>
          </a:prstGeom>
        </p:spPr>
      </p:pic>
      <p:sp>
        <p:nvSpPr>
          <p:cNvPr id="4" name="Slide Number Placeholder 3">
            <a:extLst>
              <a:ext uri="{FF2B5EF4-FFF2-40B4-BE49-F238E27FC236}">
                <a16:creationId xmlns:a16="http://schemas.microsoft.com/office/drawing/2014/main" id="{FF0AD151-0FEC-1C47-8315-36F4E6AFD8C1}"/>
              </a:ext>
            </a:extLst>
          </p:cNvPr>
          <p:cNvSpPr>
            <a:spLocks noGrp="1"/>
          </p:cNvSpPr>
          <p:nvPr>
            <p:ph type="sldNum" sz="quarter" idx="12"/>
          </p:nvPr>
        </p:nvSpPr>
        <p:spPr/>
        <p:txBody>
          <a:bodyPr/>
          <a:lstStyle/>
          <a:p>
            <a:fld id="{E6E5AD94-8CD5-9A4B-B9F7-1A29B6665B22}" type="slidenum">
              <a:rPr lang="en-US" smtClean="0"/>
              <a:t>61</a:t>
            </a:fld>
            <a:endParaRPr lang="en-US"/>
          </a:p>
        </p:txBody>
      </p:sp>
      <p:sp>
        <p:nvSpPr>
          <p:cNvPr id="5" name="Rectangle 4">
            <a:extLst>
              <a:ext uri="{FF2B5EF4-FFF2-40B4-BE49-F238E27FC236}">
                <a16:creationId xmlns:a16="http://schemas.microsoft.com/office/drawing/2014/main" id="{537DAA5C-8D93-8B42-9231-CE800F4E0D26}"/>
              </a:ext>
            </a:extLst>
          </p:cNvPr>
          <p:cNvSpPr/>
          <p:nvPr/>
        </p:nvSpPr>
        <p:spPr>
          <a:xfrm>
            <a:off x="2353733" y="1080347"/>
            <a:ext cx="3539067" cy="121920"/>
          </a:xfrm>
          <a:prstGeom prst="rect">
            <a:avLst/>
          </a:prstGeom>
          <a:solidFill>
            <a:srgbClr val="F81B02">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2361501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social media post&#10;&#10;Description automatically generated">
            <a:extLst>
              <a:ext uri="{FF2B5EF4-FFF2-40B4-BE49-F238E27FC236}">
                <a16:creationId xmlns:a16="http://schemas.microsoft.com/office/drawing/2014/main" id="{A71A247F-80A8-BE46-9C2A-4AD7246E9230}"/>
              </a:ext>
            </a:extLst>
          </p:cNvPr>
          <p:cNvPicPr>
            <a:picLocks noChangeAspect="1"/>
          </p:cNvPicPr>
          <p:nvPr/>
        </p:nvPicPr>
        <p:blipFill>
          <a:blip r:embed="rId2"/>
          <a:stretch>
            <a:fillRect/>
          </a:stretch>
        </p:blipFill>
        <p:spPr>
          <a:xfrm>
            <a:off x="1799421" y="0"/>
            <a:ext cx="8593157" cy="6858000"/>
          </a:xfrm>
          <a:prstGeom prst="rect">
            <a:avLst/>
          </a:prstGeom>
        </p:spPr>
      </p:pic>
      <p:sp>
        <p:nvSpPr>
          <p:cNvPr id="4" name="Slide Number Placeholder 3">
            <a:extLst>
              <a:ext uri="{FF2B5EF4-FFF2-40B4-BE49-F238E27FC236}">
                <a16:creationId xmlns:a16="http://schemas.microsoft.com/office/drawing/2014/main" id="{8A0DF150-C6CB-954C-BD2B-B7A9B2523787}"/>
              </a:ext>
            </a:extLst>
          </p:cNvPr>
          <p:cNvSpPr>
            <a:spLocks noGrp="1"/>
          </p:cNvSpPr>
          <p:nvPr>
            <p:ph type="sldNum" sz="quarter" idx="12"/>
          </p:nvPr>
        </p:nvSpPr>
        <p:spPr/>
        <p:txBody>
          <a:bodyPr/>
          <a:lstStyle/>
          <a:p>
            <a:fld id="{E6E5AD94-8CD5-9A4B-B9F7-1A29B6665B22}" type="slidenum">
              <a:rPr lang="en-US" smtClean="0"/>
              <a:t>62</a:t>
            </a:fld>
            <a:endParaRPr lang="en-US"/>
          </a:p>
        </p:txBody>
      </p:sp>
      <p:sp>
        <p:nvSpPr>
          <p:cNvPr id="5" name="Rectangle 4">
            <a:extLst>
              <a:ext uri="{FF2B5EF4-FFF2-40B4-BE49-F238E27FC236}">
                <a16:creationId xmlns:a16="http://schemas.microsoft.com/office/drawing/2014/main" id="{212428D8-3EA8-0C46-97D6-506276B1E96C}"/>
              </a:ext>
            </a:extLst>
          </p:cNvPr>
          <p:cNvSpPr/>
          <p:nvPr/>
        </p:nvSpPr>
        <p:spPr>
          <a:xfrm>
            <a:off x="2387600" y="1266614"/>
            <a:ext cx="3081867" cy="121919"/>
          </a:xfrm>
          <a:prstGeom prst="rect">
            <a:avLst/>
          </a:prstGeom>
          <a:solidFill>
            <a:srgbClr val="F81B02">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3347504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social media post&#10;&#10;Description automatically generated">
            <a:extLst>
              <a:ext uri="{FF2B5EF4-FFF2-40B4-BE49-F238E27FC236}">
                <a16:creationId xmlns:a16="http://schemas.microsoft.com/office/drawing/2014/main" id="{67207052-D74C-6A47-B57F-D0BE47377AA4}"/>
              </a:ext>
            </a:extLst>
          </p:cNvPr>
          <p:cNvPicPr>
            <a:picLocks noChangeAspect="1"/>
          </p:cNvPicPr>
          <p:nvPr/>
        </p:nvPicPr>
        <p:blipFill>
          <a:blip r:embed="rId2"/>
          <a:stretch>
            <a:fillRect/>
          </a:stretch>
        </p:blipFill>
        <p:spPr>
          <a:xfrm>
            <a:off x="1643983" y="0"/>
            <a:ext cx="8904033" cy="6858000"/>
          </a:xfrm>
          <a:prstGeom prst="rect">
            <a:avLst/>
          </a:prstGeom>
        </p:spPr>
      </p:pic>
      <p:sp>
        <p:nvSpPr>
          <p:cNvPr id="4" name="Slide Number Placeholder 3">
            <a:extLst>
              <a:ext uri="{FF2B5EF4-FFF2-40B4-BE49-F238E27FC236}">
                <a16:creationId xmlns:a16="http://schemas.microsoft.com/office/drawing/2014/main" id="{30ACFB01-EB04-7D43-8E09-B896534E171C}"/>
              </a:ext>
            </a:extLst>
          </p:cNvPr>
          <p:cNvSpPr>
            <a:spLocks noGrp="1"/>
          </p:cNvSpPr>
          <p:nvPr>
            <p:ph type="sldNum" sz="quarter" idx="12"/>
          </p:nvPr>
        </p:nvSpPr>
        <p:spPr/>
        <p:txBody>
          <a:bodyPr/>
          <a:lstStyle/>
          <a:p>
            <a:fld id="{E6E5AD94-8CD5-9A4B-B9F7-1A29B6665B22}" type="slidenum">
              <a:rPr lang="en-US" smtClean="0"/>
              <a:t>63</a:t>
            </a:fld>
            <a:endParaRPr lang="en-US"/>
          </a:p>
        </p:txBody>
      </p:sp>
      <p:sp>
        <p:nvSpPr>
          <p:cNvPr id="5" name="Rectangle 4">
            <a:extLst>
              <a:ext uri="{FF2B5EF4-FFF2-40B4-BE49-F238E27FC236}">
                <a16:creationId xmlns:a16="http://schemas.microsoft.com/office/drawing/2014/main" id="{0CE60D62-57DC-0045-978E-C66CB41A5840}"/>
              </a:ext>
            </a:extLst>
          </p:cNvPr>
          <p:cNvSpPr/>
          <p:nvPr/>
        </p:nvSpPr>
        <p:spPr>
          <a:xfrm>
            <a:off x="2235200" y="1215812"/>
            <a:ext cx="2319867" cy="155787"/>
          </a:xfrm>
          <a:prstGeom prst="rect">
            <a:avLst/>
          </a:prstGeom>
          <a:solidFill>
            <a:srgbClr val="F81B02">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1936480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social media post&#10;&#10;Description automatically generated">
            <a:extLst>
              <a:ext uri="{FF2B5EF4-FFF2-40B4-BE49-F238E27FC236}">
                <a16:creationId xmlns:a16="http://schemas.microsoft.com/office/drawing/2014/main" id="{33CE8DEA-A8DA-7743-88A1-30E4F28ACD34}"/>
              </a:ext>
            </a:extLst>
          </p:cNvPr>
          <p:cNvPicPr>
            <a:picLocks noChangeAspect="1"/>
          </p:cNvPicPr>
          <p:nvPr/>
        </p:nvPicPr>
        <p:blipFill>
          <a:blip r:embed="rId2"/>
          <a:stretch>
            <a:fillRect/>
          </a:stretch>
        </p:blipFill>
        <p:spPr>
          <a:xfrm>
            <a:off x="1647311" y="0"/>
            <a:ext cx="8897378" cy="6858000"/>
          </a:xfrm>
          <a:prstGeom prst="rect">
            <a:avLst/>
          </a:prstGeom>
        </p:spPr>
      </p:pic>
      <p:sp>
        <p:nvSpPr>
          <p:cNvPr id="4" name="Slide Number Placeholder 3">
            <a:extLst>
              <a:ext uri="{FF2B5EF4-FFF2-40B4-BE49-F238E27FC236}">
                <a16:creationId xmlns:a16="http://schemas.microsoft.com/office/drawing/2014/main" id="{35A3AAC8-0D5E-6241-98AA-8F1C133EB002}"/>
              </a:ext>
            </a:extLst>
          </p:cNvPr>
          <p:cNvSpPr>
            <a:spLocks noGrp="1"/>
          </p:cNvSpPr>
          <p:nvPr>
            <p:ph type="sldNum" sz="quarter" idx="12"/>
          </p:nvPr>
        </p:nvSpPr>
        <p:spPr/>
        <p:txBody>
          <a:bodyPr/>
          <a:lstStyle/>
          <a:p>
            <a:fld id="{E6E5AD94-8CD5-9A4B-B9F7-1A29B6665B22}" type="slidenum">
              <a:rPr lang="en-US" smtClean="0"/>
              <a:t>64</a:t>
            </a:fld>
            <a:endParaRPr lang="en-US"/>
          </a:p>
        </p:txBody>
      </p:sp>
      <p:sp>
        <p:nvSpPr>
          <p:cNvPr id="5" name="Rectangle 4">
            <a:extLst>
              <a:ext uri="{FF2B5EF4-FFF2-40B4-BE49-F238E27FC236}">
                <a16:creationId xmlns:a16="http://schemas.microsoft.com/office/drawing/2014/main" id="{B9C8085A-B217-2E4E-AA86-DEB2AEA15B0E}"/>
              </a:ext>
            </a:extLst>
          </p:cNvPr>
          <p:cNvSpPr/>
          <p:nvPr/>
        </p:nvSpPr>
        <p:spPr>
          <a:xfrm>
            <a:off x="2286000" y="1385145"/>
            <a:ext cx="4250267" cy="121921"/>
          </a:xfrm>
          <a:prstGeom prst="rect">
            <a:avLst/>
          </a:prstGeom>
          <a:solidFill>
            <a:srgbClr val="F81B02">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2173285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social media post&#10;&#10;Description automatically generated">
            <a:extLst>
              <a:ext uri="{FF2B5EF4-FFF2-40B4-BE49-F238E27FC236}">
                <a16:creationId xmlns:a16="http://schemas.microsoft.com/office/drawing/2014/main" id="{74B3FAE7-2745-1944-A299-02E8A00DBCC4}"/>
              </a:ext>
            </a:extLst>
          </p:cNvPr>
          <p:cNvPicPr>
            <a:picLocks noChangeAspect="1"/>
          </p:cNvPicPr>
          <p:nvPr/>
        </p:nvPicPr>
        <p:blipFill>
          <a:blip r:embed="rId2"/>
          <a:stretch>
            <a:fillRect/>
          </a:stretch>
        </p:blipFill>
        <p:spPr>
          <a:xfrm>
            <a:off x="1654854" y="0"/>
            <a:ext cx="8882292" cy="6858000"/>
          </a:xfrm>
          <a:prstGeom prst="rect">
            <a:avLst/>
          </a:prstGeom>
        </p:spPr>
      </p:pic>
      <p:sp>
        <p:nvSpPr>
          <p:cNvPr id="4" name="Slide Number Placeholder 3">
            <a:extLst>
              <a:ext uri="{FF2B5EF4-FFF2-40B4-BE49-F238E27FC236}">
                <a16:creationId xmlns:a16="http://schemas.microsoft.com/office/drawing/2014/main" id="{0FF2AB78-E46A-224C-BC8B-BCC2A32AF126}"/>
              </a:ext>
            </a:extLst>
          </p:cNvPr>
          <p:cNvSpPr>
            <a:spLocks noGrp="1"/>
          </p:cNvSpPr>
          <p:nvPr>
            <p:ph type="sldNum" sz="quarter" idx="12"/>
          </p:nvPr>
        </p:nvSpPr>
        <p:spPr/>
        <p:txBody>
          <a:bodyPr/>
          <a:lstStyle/>
          <a:p>
            <a:fld id="{E6E5AD94-8CD5-9A4B-B9F7-1A29B6665B22}" type="slidenum">
              <a:rPr lang="en-US" smtClean="0"/>
              <a:t>65</a:t>
            </a:fld>
            <a:endParaRPr lang="en-US"/>
          </a:p>
        </p:txBody>
      </p:sp>
      <p:sp>
        <p:nvSpPr>
          <p:cNvPr id="5" name="Rectangle 4">
            <a:extLst>
              <a:ext uri="{FF2B5EF4-FFF2-40B4-BE49-F238E27FC236}">
                <a16:creationId xmlns:a16="http://schemas.microsoft.com/office/drawing/2014/main" id="{529F1686-42B2-CA4B-BCBD-7744B3790045}"/>
              </a:ext>
            </a:extLst>
          </p:cNvPr>
          <p:cNvSpPr/>
          <p:nvPr/>
        </p:nvSpPr>
        <p:spPr>
          <a:xfrm>
            <a:off x="2252134" y="1385146"/>
            <a:ext cx="2048934" cy="138853"/>
          </a:xfrm>
          <a:prstGeom prst="rect">
            <a:avLst/>
          </a:prstGeom>
          <a:solidFill>
            <a:srgbClr val="F81B02">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D2BF7E94-FC57-BE44-8DC8-39CE6CC64AED}"/>
              </a:ext>
            </a:extLst>
          </p:cNvPr>
          <p:cNvSpPr/>
          <p:nvPr/>
        </p:nvSpPr>
        <p:spPr>
          <a:xfrm>
            <a:off x="2252134" y="1523998"/>
            <a:ext cx="4284133" cy="138853"/>
          </a:xfrm>
          <a:prstGeom prst="rect">
            <a:avLst/>
          </a:prstGeom>
          <a:solidFill>
            <a:srgbClr val="F81B02">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7588373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84DB7353-7D7A-431B-A5B6-A3845E6F2BB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9" name="Freeform 5">
              <a:extLst>
                <a:ext uri="{FF2B5EF4-FFF2-40B4-BE49-F238E27FC236}">
                  <a16:creationId xmlns:a16="http://schemas.microsoft.com/office/drawing/2014/main" id="{9E8D15D6-6183-4BE1-A315-C7EC9C1A53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 name="Freeform 6">
              <a:extLst>
                <a:ext uri="{FF2B5EF4-FFF2-40B4-BE49-F238E27FC236}">
                  <a16:creationId xmlns:a16="http://schemas.microsoft.com/office/drawing/2014/main" id="{82A253FA-4E60-4B4D-94B0-93ECFCF309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 name="Freeform 7">
              <a:extLst>
                <a:ext uri="{FF2B5EF4-FFF2-40B4-BE49-F238E27FC236}">
                  <a16:creationId xmlns:a16="http://schemas.microsoft.com/office/drawing/2014/main" id="{E1B39AD1-11BD-457B-822C-A873607F41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2" name="Freeform 8">
              <a:extLst>
                <a:ext uri="{FF2B5EF4-FFF2-40B4-BE49-F238E27FC236}">
                  <a16:creationId xmlns:a16="http://schemas.microsoft.com/office/drawing/2014/main" id="{CC286005-78D5-4BE4-AA8B-75CDC07E78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9">
              <a:extLst>
                <a:ext uri="{FF2B5EF4-FFF2-40B4-BE49-F238E27FC236}">
                  <a16:creationId xmlns:a16="http://schemas.microsoft.com/office/drawing/2014/main" id="{09E4A22D-7E83-4F24-97FE-931A93CACC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10">
              <a:extLst>
                <a:ext uri="{FF2B5EF4-FFF2-40B4-BE49-F238E27FC236}">
                  <a16:creationId xmlns:a16="http://schemas.microsoft.com/office/drawing/2014/main" id="{4351E96B-8DD4-4D5E-A9F0-C47F5F3378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5" name="Freeform 11">
              <a:extLst>
                <a:ext uri="{FF2B5EF4-FFF2-40B4-BE49-F238E27FC236}">
                  <a16:creationId xmlns:a16="http://schemas.microsoft.com/office/drawing/2014/main" id="{BFF78610-2475-4756-9EC8-5DA7D8902D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6" name="Freeform 12">
              <a:extLst>
                <a:ext uri="{FF2B5EF4-FFF2-40B4-BE49-F238E27FC236}">
                  <a16:creationId xmlns:a16="http://schemas.microsoft.com/office/drawing/2014/main" id="{C7ACAE44-681D-4CBC-B2AB-E5131DF5A8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7" name="Freeform 13">
              <a:extLst>
                <a:ext uri="{FF2B5EF4-FFF2-40B4-BE49-F238E27FC236}">
                  <a16:creationId xmlns:a16="http://schemas.microsoft.com/office/drawing/2014/main" id="{CA22E4A0-73AA-4722-9C16-F3AF9A33EC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8" name="Freeform 14">
              <a:extLst>
                <a:ext uri="{FF2B5EF4-FFF2-40B4-BE49-F238E27FC236}">
                  <a16:creationId xmlns:a16="http://schemas.microsoft.com/office/drawing/2014/main" id="{BB36E626-EBEB-41C0-B224-8DB049DB4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9" name="Freeform 15">
              <a:extLst>
                <a:ext uri="{FF2B5EF4-FFF2-40B4-BE49-F238E27FC236}">
                  <a16:creationId xmlns:a16="http://schemas.microsoft.com/office/drawing/2014/main" id="{D603DEC5-BED4-4DB6-A253-F61CC36742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0" name="Freeform 16">
              <a:extLst>
                <a:ext uri="{FF2B5EF4-FFF2-40B4-BE49-F238E27FC236}">
                  <a16:creationId xmlns:a16="http://schemas.microsoft.com/office/drawing/2014/main" id="{86AE9DE6-CA9A-479B-A0FB-0E1BAC7A65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1" name="Freeform 17">
              <a:extLst>
                <a:ext uri="{FF2B5EF4-FFF2-40B4-BE49-F238E27FC236}">
                  <a16:creationId xmlns:a16="http://schemas.microsoft.com/office/drawing/2014/main" id="{16CB8DC8-E75F-4574-A290-AAB7031BE8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8">
              <a:extLst>
                <a:ext uri="{FF2B5EF4-FFF2-40B4-BE49-F238E27FC236}">
                  <a16:creationId xmlns:a16="http://schemas.microsoft.com/office/drawing/2014/main" id="{1CA657E1-3A52-4C23-AA47-EBB2D5C414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9">
              <a:extLst>
                <a:ext uri="{FF2B5EF4-FFF2-40B4-BE49-F238E27FC236}">
                  <a16:creationId xmlns:a16="http://schemas.microsoft.com/office/drawing/2014/main" id="{ED4F701B-2A93-464F-A673-54EED5C4C4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20">
              <a:extLst>
                <a:ext uri="{FF2B5EF4-FFF2-40B4-BE49-F238E27FC236}">
                  <a16:creationId xmlns:a16="http://schemas.microsoft.com/office/drawing/2014/main" id="{9977C34F-F6C9-4749-B201-7B928802DF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21">
              <a:extLst>
                <a:ext uri="{FF2B5EF4-FFF2-40B4-BE49-F238E27FC236}">
                  <a16:creationId xmlns:a16="http://schemas.microsoft.com/office/drawing/2014/main" id="{3A913E6B-DBE9-4291-A34C-36069ECB8E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2">
              <a:extLst>
                <a:ext uri="{FF2B5EF4-FFF2-40B4-BE49-F238E27FC236}">
                  <a16:creationId xmlns:a16="http://schemas.microsoft.com/office/drawing/2014/main" id="{7D415C04-AB5C-4B76-9E49-EEBAEE64D0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7" name="Freeform 23">
              <a:extLst>
                <a:ext uri="{FF2B5EF4-FFF2-40B4-BE49-F238E27FC236}">
                  <a16:creationId xmlns:a16="http://schemas.microsoft.com/office/drawing/2014/main" id="{151FDC11-E872-4EAE-A597-822F9FE170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9" name="Group 28">
            <a:extLst>
              <a:ext uri="{FF2B5EF4-FFF2-40B4-BE49-F238E27FC236}">
                <a16:creationId xmlns:a16="http://schemas.microsoft.com/office/drawing/2014/main" id="{1B24766B-81CA-44C7-BF11-77A12BA424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69293" y="1186483"/>
            <a:ext cx="8848345" cy="4477933"/>
            <a:chOff x="1669293" y="1186483"/>
            <a:chExt cx="8848345" cy="4477933"/>
          </a:xfrm>
        </p:grpSpPr>
        <p:sp>
          <p:nvSpPr>
            <p:cNvPr id="30" name="Rectangle 29">
              <a:extLst>
                <a:ext uri="{FF2B5EF4-FFF2-40B4-BE49-F238E27FC236}">
                  <a16:creationId xmlns:a16="http://schemas.microsoft.com/office/drawing/2014/main" id="{1A2F9962-DEB8-461C-8B4C-C0ED0D8A7B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042" y="1186483"/>
              <a:ext cx="8843596"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1" name="Isosceles Triangle 30">
              <a:extLst>
                <a:ext uri="{FF2B5EF4-FFF2-40B4-BE49-F238E27FC236}">
                  <a16:creationId xmlns:a16="http://schemas.microsoft.com/office/drawing/2014/main" id="{C0672E08-EB09-4B8E-8522-24BBC2CFFD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2" name="Rectangle 31">
              <a:extLst>
                <a:ext uri="{FF2B5EF4-FFF2-40B4-BE49-F238E27FC236}">
                  <a16:creationId xmlns:a16="http://schemas.microsoft.com/office/drawing/2014/main" id="{3447AB64-F3EC-4A1F-BFD4-F0F9DB3DAD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69293" y="1991156"/>
              <a:ext cx="8845667"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useBgFill="1">
        <p:nvSpPr>
          <p:cNvPr id="34" name="Rectangle 33">
            <a:extLst>
              <a:ext uri="{FF2B5EF4-FFF2-40B4-BE49-F238E27FC236}">
                <a16:creationId xmlns:a16="http://schemas.microsoft.com/office/drawing/2014/main" id="{6BDBA639-2A71-4A60-A71A-FF1836F546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6" name="Group 35">
            <a:extLst>
              <a:ext uri="{FF2B5EF4-FFF2-40B4-BE49-F238E27FC236}">
                <a16:creationId xmlns:a16="http://schemas.microsoft.com/office/drawing/2014/main" id="{5E208A8B-5EBD-4532-BE72-26414FA7CFF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37" name="Freeform 5">
              <a:extLst>
                <a:ext uri="{FF2B5EF4-FFF2-40B4-BE49-F238E27FC236}">
                  <a16:creationId xmlns:a16="http://schemas.microsoft.com/office/drawing/2014/main" id="{15D09196-B338-4AB5-A71B-CFD5FFCA62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8" name="Freeform 6">
              <a:extLst>
                <a:ext uri="{FF2B5EF4-FFF2-40B4-BE49-F238E27FC236}">
                  <a16:creationId xmlns:a16="http://schemas.microsoft.com/office/drawing/2014/main" id="{F50B4463-128A-4677-A285-C017E6C543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9" name="Freeform 7">
              <a:extLst>
                <a:ext uri="{FF2B5EF4-FFF2-40B4-BE49-F238E27FC236}">
                  <a16:creationId xmlns:a16="http://schemas.microsoft.com/office/drawing/2014/main" id="{1D9B95CD-F023-4DFA-9678-1E02713F74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0" name="Freeform 8">
              <a:extLst>
                <a:ext uri="{FF2B5EF4-FFF2-40B4-BE49-F238E27FC236}">
                  <a16:creationId xmlns:a16="http://schemas.microsoft.com/office/drawing/2014/main" id="{1DDF47A8-BE7B-43F3-A500-F5A4656D83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1" name="Freeform 9">
              <a:extLst>
                <a:ext uri="{FF2B5EF4-FFF2-40B4-BE49-F238E27FC236}">
                  <a16:creationId xmlns:a16="http://schemas.microsoft.com/office/drawing/2014/main" id="{2DD394DE-76FB-42F8-85F2-FD436F4232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2" name="Freeform 10">
              <a:extLst>
                <a:ext uri="{FF2B5EF4-FFF2-40B4-BE49-F238E27FC236}">
                  <a16:creationId xmlns:a16="http://schemas.microsoft.com/office/drawing/2014/main" id="{B95F2EFB-87E6-4400-AAF3-7EB8B4F156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3" name="Freeform 11">
              <a:extLst>
                <a:ext uri="{FF2B5EF4-FFF2-40B4-BE49-F238E27FC236}">
                  <a16:creationId xmlns:a16="http://schemas.microsoft.com/office/drawing/2014/main" id="{1D463476-2BC7-418C-9D6F-51444B11A7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4" name="Freeform 12">
              <a:extLst>
                <a:ext uri="{FF2B5EF4-FFF2-40B4-BE49-F238E27FC236}">
                  <a16:creationId xmlns:a16="http://schemas.microsoft.com/office/drawing/2014/main" id="{24011122-2495-478A-81BF-ABBDEA1DA8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5" name="Freeform 13">
              <a:extLst>
                <a:ext uri="{FF2B5EF4-FFF2-40B4-BE49-F238E27FC236}">
                  <a16:creationId xmlns:a16="http://schemas.microsoft.com/office/drawing/2014/main" id="{C79E87C5-E5B3-476B-B539-FC9CF4A33B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6" name="Freeform 14">
              <a:extLst>
                <a:ext uri="{FF2B5EF4-FFF2-40B4-BE49-F238E27FC236}">
                  <a16:creationId xmlns:a16="http://schemas.microsoft.com/office/drawing/2014/main" id="{956029CA-2B38-434D-9044-5FF3A1ECD1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7" name="Freeform 15">
              <a:extLst>
                <a:ext uri="{FF2B5EF4-FFF2-40B4-BE49-F238E27FC236}">
                  <a16:creationId xmlns:a16="http://schemas.microsoft.com/office/drawing/2014/main" id="{9514CFB6-E8DB-43DC-B1CD-9CC2D4B276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48" name="Freeform 16">
              <a:extLst>
                <a:ext uri="{FF2B5EF4-FFF2-40B4-BE49-F238E27FC236}">
                  <a16:creationId xmlns:a16="http://schemas.microsoft.com/office/drawing/2014/main" id="{BD8C1FC8-E550-45BE-9F30-822BAB3781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49" name="Freeform 17">
              <a:extLst>
                <a:ext uri="{FF2B5EF4-FFF2-40B4-BE49-F238E27FC236}">
                  <a16:creationId xmlns:a16="http://schemas.microsoft.com/office/drawing/2014/main" id="{D1646B5D-A7B7-41EC-9591-0E0C0F4F94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0" name="Freeform 18">
              <a:extLst>
                <a:ext uri="{FF2B5EF4-FFF2-40B4-BE49-F238E27FC236}">
                  <a16:creationId xmlns:a16="http://schemas.microsoft.com/office/drawing/2014/main" id="{E2118E93-481E-4843-987E-378187AA37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1" name="Freeform 19">
              <a:extLst>
                <a:ext uri="{FF2B5EF4-FFF2-40B4-BE49-F238E27FC236}">
                  <a16:creationId xmlns:a16="http://schemas.microsoft.com/office/drawing/2014/main" id="{77038464-F4E2-47EC-A87F-18469191E3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2" name="Freeform 20">
              <a:extLst>
                <a:ext uri="{FF2B5EF4-FFF2-40B4-BE49-F238E27FC236}">
                  <a16:creationId xmlns:a16="http://schemas.microsoft.com/office/drawing/2014/main" id="{FB3BBEB1-E146-408F-95B7-EE2F269DE1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3" name="Freeform 21">
              <a:extLst>
                <a:ext uri="{FF2B5EF4-FFF2-40B4-BE49-F238E27FC236}">
                  <a16:creationId xmlns:a16="http://schemas.microsoft.com/office/drawing/2014/main" id="{C765B285-56EC-47FC-B116-274EBBD61A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4" name="Freeform 22">
              <a:extLst>
                <a:ext uri="{FF2B5EF4-FFF2-40B4-BE49-F238E27FC236}">
                  <a16:creationId xmlns:a16="http://schemas.microsoft.com/office/drawing/2014/main" id="{CB4A6191-6913-42EA-905E-8A174AE2C9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55" name="Freeform 23">
              <a:extLst>
                <a:ext uri="{FF2B5EF4-FFF2-40B4-BE49-F238E27FC236}">
                  <a16:creationId xmlns:a16="http://schemas.microsoft.com/office/drawing/2014/main" id="{8ADEEF92-F481-475A-845C-5E940F0D55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57" name="Freeform: Shape 56">
            <a:extLst>
              <a:ext uri="{FF2B5EF4-FFF2-40B4-BE49-F238E27FC236}">
                <a16:creationId xmlns:a16="http://schemas.microsoft.com/office/drawing/2014/main" id="{D9C506D7-84CB-4057-A44A-465313E785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931529">
            <a:off x="2173916" y="2448612"/>
            <a:ext cx="4418757" cy="4259609"/>
          </a:xfrm>
          <a:custGeom>
            <a:avLst/>
            <a:gdLst>
              <a:gd name="connsiteX0" fmla="*/ 404107 w 4507111"/>
              <a:gd name="connsiteY0" fmla="*/ 0 h 4344781"/>
              <a:gd name="connsiteX1" fmla="*/ 371857 w 4507111"/>
              <a:gd name="connsiteY1" fmla="*/ 117359 h 4344781"/>
              <a:gd name="connsiteX2" fmla="*/ 307833 w 4507111"/>
              <a:gd name="connsiteY2" fmla="*/ 632970 h 4344781"/>
              <a:gd name="connsiteX3" fmla="*/ 3569418 w 4507111"/>
              <a:gd name="connsiteY3" fmla="*/ 4141149 h 4344781"/>
              <a:gd name="connsiteX4" fmla="*/ 4440861 w 4507111"/>
              <a:gd name="connsiteY4" fmla="*/ 4332480 h 4344781"/>
              <a:gd name="connsiteX5" fmla="*/ 4507111 w 4507111"/>
              <a:gd name="connsiteY5" fmla="*/ 4341752 h 4344781"/>
              <a:gd name="connsiteX6" fmla="*/ 4296045 w 4507111"/>
              <a:gd name="connsiteY6" fmla="*/ 4344781 h 4344781"/>
              <a:gd name="connsiteX7" fmla="*/ 3749565 w 4507111"/>
              <a:gd name="connsiteY7" fmla="*/ 4321853 h 4344781"/>
              <a:gd name="connsiteX8" fmla="*/ 36764 w 4507111"/>
              <a:gd name="connsiteY8" fmla="*/ 1629794 h 4344781"/>
              <a:gd name="connsiteX9" fmla="*/ 300069 w 4507111"/>
              <a:gd name="connsiteY9" fmla="*/ 144750 h 4344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07111" h="4344781">
                <a:moveTo>
                  <a:pt x="404107" y="0"/>
                </a:moveTo>
                <a:lnTo>
                  <a:pt x="371857" y="117359"/>
                </a:lnTo>
                <a:cubicBezTo>
                  <a:pt x="333827" y="278567"/>
                  <a:pt x="311875" y="450459"/>
                  <a:pt x="307833" y="632970"/>
                </a:cubicBezTo>
                <a:cubicBezTo>
                  <a:pt x="264711" y="2579752"/>
                  <a:pt x="2253987" y="3769243"/>
                  <a:pt x="3569418" y="4141149"/>
                </a:cubicBezTo>
                <a:cubicBezTo>
                  <a:pt x="3816061" y="4210881"/>
                  <a:pt x="4114807" y="4279754"/>
                  <a:pt x="4440861" y="4332480"/>
                </a:cubicBezTo>
                <a:lnTo>
                  <a:pt x="4507111" y="4341752"/>
                </a:lnTo>
                <a:lnTo>
                  <a:pt x="4296045" y="4344781"/>
                </a:lnTo>
                <a:cubicBezTo>
                  <a:pt x="4097363" y="4343711"/>
                  <a:pt x="3912623" y="4335104"/>
                  <a:pt x="3749565" y="4321853"/>
                </a:cubicBezTo>
                <a:cubicBezTo>
                  <a:pt x="2445102" y="4215850"/>
                  <a:pt x="356405" y="3466499"/>
                  <a:pt x="36764" y="1629794"/>
                </a:cubicBezTo>
                <a:cubicBezTo>
                  <a:pt x="-63123" y="1055823"/>
                  <a:pt x="45741" y="555869"/>
                  <a:pt x="300069" y="144750"/>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9" name="Oval 32">
            <a:extLst>
              <a:ext uri="{FF2B5EF4-FFF2-40B4-BE49-F238E27FC236}">
                <a16:creationId xmlns:a16="http://schemas.microsoft.com/office/drawing/2014/main" id="{7842FC68-61FD-4700-8A22-BB8B071884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54579" y="691977"/>
            <a:ext cx="7761923" cy="5343064"/>
          </a:xfrm>
          <a:custGeom>
            <a:avLst/>
            <a:gdLst>
              <a:gd name="connsiteX0" fmla="*/ 0 w 6428838"/>
              <a:gd name="connsiteY0" fmla="*/ 2579031 h 5158062"/>
              <a:gd name="connsiteX1" fmla="*/ 3214419 w 6428838"/>
              <a:gd name="connsiteY1" fmla="*/ 0 h 5158062"/>
              <a:gd name="connsiteX2" fmla="*/ 6428838 w 6428838"/>
              <a:gd name="connsiteY2" fmla="*/ 2579031 h 5158062"/>
              <a:gd name="connsiteX3" fmla="*/ 3214419 w 6428838"/>
              <a:gd name="connsiteY3" fmla="*/ 5158062 h 5158062"/>
              <a:gd name="connsiteX4" fmla="*/ 0 w 6428838"/>
              <a:gd name="connsiteY4" fmla="*/ 2579031 h 5158062"/>
              <a:gd name="connsiteX0" fmla="*/ 3321 w 6432159"/>
              <a:gd name="connsiteY0" fmla="*/ 2647125 h 5226156"/>
              <a:gd name="connsiteX1" fmla="*/ 2789723 w 6432159"/>
              <a:gd name="connsiteY1" fmla="*/ 0 h 5226156"/>
              <a:gd name="connsiteX2" fmla="*/ 6432159 w 6432159"/>
              <a:gd name="connsiteY2" fmla="*/ 2647125 h 5226156"/>
              <a:gd name="connsiteX3" fmla="*/ 3217740 w 6432159"/>
              <a:gd name="connsiteY3" fmla="*/ 5226156 h 5226156"/>
              <a:gd name="connsiteX4" fmla="*/ 3321 w 6432159"/>
              <a:gd name="connsiteY4" fmla="*/ 2647125 h 5226156"/>
              <a:gd name="connsiteX0" fmla="*/ 1953 w 6566979"/>
              <a:gd name="connsiteY0" fmla="*/ 2695803 h 5226224"/>
              <a:gd name="connsiteX1" fmla="*/ 2924543 w 6566979"/>
              <a:gd name="connsiteY1" fmla="*/ 39 h 5226224"/>
              <a:gd name="connsiteX2" fmla="*/ 6566979 w 6566979"/>
              <a:gd name="connsiteY2" fmla="*/ 2647164 h 5226224"/>
              <a:gd name="connsiteX3" fmla="*/ 3352560 w 6566979"/>
              <a:gd name="connsiteY3" fmla="*/ 5226195 h 5226224"/>
              <a:gd name="connsiteX4" fmla="*/ 1953 w 6566979"/>
              <a:gd name="connsiteY4" fmla="*/ 2695803 h 5226224"/>
              <a:gd name="connsiteX0" fmla="*/ 8982 w 6574008"/>
              <a:gd name="connsiteY0" fmla="*/ 2695803 h 5226313"/>
              <a:gd name="connsiteX1" fmla="*/ 2931572 w 6574008"/>
              <a:gd name="connsiteY1" fmla="*/ 39 h 5226313"/>
              <a:gd name="connsiteX2" fmla="*/ 6574008 w 6574008"/>
              <a:gd name="connsiteY2" fmla="*/ 2647164 h 5226313"/>
              <a:gd name="connsiteX3" fmla="*/ 3359589 w 6574008"/>
              <a:gd name="connsiteY3" fmla="*/ 5226195 h 5226313"/>
              <a:gd name="connsiteX4" fmla="*/ 8982 w 6574008"/>
              <a:gd name="connsiteY4" fmla="*/ 2695803 h 5226313"/>
              <a:gd name="connsiteX0" fmla="*/ 11929 w 6576955"/>
              <a:gd name="connsiteY0" fmla="*/ 2695953 h 5226463"/>
              <a:gd name="connsiteX1" fmla="*/ 2934519 w 6576955"/>
              <a:gd name="connsiteY1" fmla="*/ 189 h 5226463"/>
              <a:gd name="connsiteX2" fmla="*/ 6576955 w 6576955"/>
              <a:gd name="connsiteY2" fmla="*/ 2647314 h 5226463"/>
              <a:gd name="connsiteX3" fmla="*/ 3362536 w 6576955"/>
              <a:gd name="connsiteY3" fmla="*/ 5226345 h 5226463"/>
              <a:gd name="connsiteX4" fmla="*/ 11929 w 6576955"/>
              <a:gd name="connsiteY4" fmla="*/ 2695953 h 5226463"/>
              <a:gd name="connsiteX0" fmla="*/ 9262 w 6963394"/>
              <a:gd name="connsiteY0" fmla="*/ 2705797 h 5247356"/>
              <a:gd name="connsiteX1" fmla="*/ 2931852 w 6963394"/>
              <a:gd name="connsiteY1" fmla="*/ 10033 h 5247356"/>
              <a:gd name="connsiteX2" fmla="*/ 6963394 w 6963394"/>
              <a:gd name="connsiteY2" fmla="*/ 3318639 h 5247356"/>
              <a:gd name="connsiteX3" fmla="*/ 3359869 w 6963394"/>
              <a:gd name="connsiteY3" fmla="*/ 5236189 h 5247356"/>
              <a:gd name="connsiteX4" fmla="*/ 9262 w 6963394"/>
              <a:gd name="connsiteY4" fmla="*/ 2705797 h 5247356"/>
              <a:gd name="connsiteX0" fmla="*/ 9262 w 6963394"/>
              <a:gd name="connsiteY0" fmla="*/ 2705797 h 5247356"/>
              <a:gd name="connsiteX1" fmla="*/ 2931852 w 6963394"/>
              <a:gd name="connsiteY1" fmla="*/ 10033 h 5247356"/>
              <a:gd name="connsiteX2" fmla="*/ 6963394 w 6963394"/>
              <a:gd name="connsiteY2" fmla="*/ 3318639 h 5247356"/>
              <a:gd name="connsiteX3" fmla="*/ 3359869 w 6963394"/>
              <a:gd name="connsiteY3" fmla="*/ 5236189 h 5247356"/>
              <a:gd name="connsiteX4" fmla="*/ 9262 w 6963394"/>
              <a:gd name="connsiteY4" fmla="*/ 2705797 h 5247356"/>
              <a:gd name="connsiteX0" fmla="*/ 9262 w 6963394"/>
              <a:gd name="connsiteY0" fmla="*/ 2705797 h 5292159"/>
              <a:gd name="connsiteX1" fmla="*/ 2931852 w 6963394"/>
              <a:gd name="connsiteY1" fmla="*/ 10033 h 5292159"/>
              <a:gd name="connsiteX2" fmla="*/ 6963394 w 6963394"/>
              <a:gd name="connsiteY2" fmla="*/ 3318639 h 5292159"/>
              <a:gd name="connsiteX3" fmla="*/ 3359869 w 6963394"/>
              <a:gd name="connsiteY3" fmla="*/ 5236189 h 5292159"/>
              <a:gd name="connsiteX4" fmla="*/ 9262 w 6963394"/>
              <a:gd name="connsiteY4" fmla="*/ 2705797 h 5292159"/>
              <a:gd name="connsiteX0" fmla="*/ 9262 w 6963394"/>
              <a:gd name="connsiteY0" fmla="*/ 2705797 h 5259961"/>
              <a:gd name="connsiteX1" fmla="*/ 2931852 w 6963394"/>
              <a:gd name="connsiteY1" fmla="*/ 10033 h 5259961"/>
              <a:gd name="connsiteX2" fmla="*/ 6963394 w 6963394"/>
              <a:gd name="connsiteY2" fmla="*/ 3318639 h 5259961"/>
              <a:gd name="connsiteX3" fmla="*/ 3359869 w 6963394"/>
              <a:gd name="connsiteY3" fmla="*/ 5236189 h 5259961"/>
              <a:gd name="connsiteX4" fmla="*/ 9262 w 6963394"/>
              <a:gd name="connsiteY4" fmla="*/ 2705797 h 5259961"/>
              <a:gd name="connsiteX0" fmla="*/ 9557 w 7352795"/>
              <a:gd name="connsiteY0" fmla="*/ 2707501 h 5252013"/>
              <a:gd name="connsiteX1" fmla="*/ 2932147 w 7352795"/>
              <a:gd name="connsiteY1" fmla="*/ 11737 h 5252013"/>
              <a:gd name="connsiteX2" fmla="*/ 7352795 w 7352795"/>
              <a:gd name="connsiteY2" fmla="*/ 3378709 h 5252013"/>
              <a:gd name="connsiteX3" fmla="*/ 3360164 w 7352795"/>
              <a:gd name="connsiteY3" fmla="*/ 5237893 h 5252013"/>
              <a:gd name="connsiteX4" fmla="*/ 9557 w 7352795"/>
              <a:gd name="connsiteY4" fmla="*/ 2707501 h 5252013"/>
              <a:gd name="connsiteX0" fmla="*/ 8078 w 7789061"/>
              <a:gd name="connsiteY0" fmla="*/ 2744796 h 5249051"/>
              <a:gd name="connsiteX1" fmla="*/ 3368413 w 7789061"/>
              <a:gd name="connsiteY1" fmla="*/ 10121 h 5249051"/>
              <a:gd name="connsiteX2" fmla="*/ 7789061 w 7789061"/>
              <a:gd name="connsiteY2" fmla="*/ 3377093 h 5249051"/>
              <a:gd name="connsiteX3" fmla="*/ 3796430 w 7789061"/>
              <a:gd name="connsiteY3" fmla="*/ 5236277 h 5249051"/>
              <a:gd name="connsiteX4" fmla="*/ 8078 w 7789061"/>
              <a:gd name="connsiteY4" fmla="*/ 2744796 h 5249051"/>
              <a:gd name="connsiteX0" fmla="*/ 8078 w 7789061"/>
              <a:gd name="connsiteY0" fmla="*/ 2744796 h 5271741"/>
              <a:gd name="connsiteX1" fmla="*/ 3368413 w 7789061"/>
              <a:gd name="connsiteY1" fmla="*/ 10121 h 5271741"/>
              <a:gd name="connsiteX2" fmla="*/ 7789061 w 7789061"/>
              <a:gd name="connsiteY2" fmla="*/ 3377093 h 5271741"/>
              <a:gd name="connsiteX3" fmla="*/ 3796430 w 7789061"/>
              <a:gd name="connsiteY3" fmla="*/ 5236277 h 5271741"/>
              <a:gd name="connsiteX4" fmla="*/ 8078 w 7789061"/>
              <a:gd name="connsiteY4" fmla="*/ 2744796 h 5271741"/>
              <a:gd name="connsiteX0" fmla="*/ 1055 w 7782038"/>
              <a:gd name="connsiteY0" fmla="*/ 2738806 h 5438018"/>
              <a:gd name="connsiteX1" fmla="*/ 3361390 w 7782038"/>
              <a:gd name="connsiteY1" fmla="*/ 4131 h 5438018"/>
              <a:gd name="connsiteX2" fmla="*/ 7782038 w 7782038"/>
              <a:gd name="connsiteY2" fmla="*/ 3371103 h 5438018"/>
              <a:gd name="connsiteX3" fmla="*/ 3692130 w 7782038"/>
              <a:gd name="connsiteY3" fmla="*/ 5415113 h 5438018"/>
              <a:gd name="connsiteX4" fmla="*/ 1055 w 7782038"/>
              <a:gd name="connsiteY4" fmla="*/ 2738806 h 5438018"/>
              <a:gd name="connsiteX0" fmla="*/ 28883 w 7809866"/>
              <a:gd name="connsiteY0" fmla="*/ 2742147 h 5441359"/>
              <a:gd name="connsiteX1" fmla="*/ 3389218 w 7809866"/>
              <a:gd name="connsiteY1" fmla="*/ 7472 h 5441359"/>
              <a:gd name="connsiteX2" fmla="*/ 7809866 w 7809866"/>
              <a:gd name="connsiteY2" fmla="*/ 3374444 h 5441359"/>
              <a:gd name="connsiteX3" fmla="*/ 3719958 w 7809866"/>
              <a:gd name="connsiteY3" fmla="*/ 5418454 h 5441359"/>
              <a:gd name="connsiteX4" fmla="*/ 28883 w 7809866"/>
              <a:gd name="connsiteY4" fmla="*/ 2742147 h 5441359"/>
              <a:gd name="connsiteX0" fmla="*/ 36549 w 7817532"/>
              <a:gd name="connsiteY0" fmla="*/ 2751085 h 5450297"/>
              <a:gd name="connsiteX1" fmla="*/ 3396884 w 7817532"/>
              <a:gd name="connsiteY1" fmla="*/ 16410 h 5450297"/>
              <a:gd name="connsiteX2" fmla="*/ 7817532 w 7817532"/>
              <a:gd name="connsiteY2" fmla="*/ 3383382 h 5450297"/>
              <a:gd name="connsiteX3" fmla="*/ 3727624 w 7817532"/>
              <a:gd name="connsiteY3" fmla="*/ 5427392 h 5450297"/>
              <a:gd name="connsiteX4" fmla="*/ 36549 w 7817532"/>
              <a:gd name="connsiteY4" fmla="*/ 2751085 h 54502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32" h="5450297">
                <a:moveTo>
                  <a:pt x="36549" y="2751085"/>
                </a:moveTo>
                <a:cubicBezTo>
                  <a:pt x="-281221" y="925127"/>
                  <a:pt x="1526121" y="-147339"/>
                  <a:pt x="3396884" y="16410"/>
                </a:cubicBezTo>
                <a:cubicBezTo>
                  <a:pt x="5267647" y="180159"/>
                  <a:pt x="7817532" y="1453184"/>
                  <a:pt x="7817532" y="3383382"/>
                </a:cubicBezTo>
                <a:cubicBezTo>
                  <a:pt x="7700800" y="5342763"/>
                  <a:pt x="5024455" y="5532775"/>
                  <a:pt x="3727624" y="5427392"/>
                </a:cubicBezTo>
                <a:cubicBezTo>
                  <a:pt x="2430794" y="5322009"/>
                  <a:pt x="354319" y="4577043"/>
                  <a:pt x="36549" y="2751085"/>
                </a:cubicBezTo>
                <a:close/>
              </a:path>
            </a:pathLst>
          </a:custGeom>
          <a:ln w="152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2DB01D-68B4-024B-89C7-342D22C3E563}"/>
              </a:ext>
            </a:extLst>
          </p:cNvPr>
          <p:cNvSpPr>
            <a:spLocks noGrp="1"/>
          </p:cNvSpPr>
          <p:nvPr>
            <p:ph type="title"/>
          </p:nvPr>
        </p:nvSpPr>
        <p:spPr>
          <a:xfrm>
            <a:off x="2616277" y="2061838"/>
            <a:ext cx="6959446" cy="1662475"/>
          </a:xfrm>
        </p:spPr>
        <p:txBody>
          <a:bodyPr vert="horz" lIns="228600" tIns="228600" rIns="228600" bIns="0" rtlCol="0" anchor="b">
            <a:normAutofit/>
          </a:bodyPr>
          <a:lstStyle/>
          <a:p>
            <a:pPr>
              <a:lnSpc>
                <a:spcPct val="80000"/>
              </a:lnSpc>
            </a:pPr>
            <a:r>
              <a:rPr lang="en-US" sz="4800" dirty="0"/>
              <a:t>Other Packages, Discovering Data, and Troubleshooting</a:t>
            </a:r>
          </a:p>
        </p:txBody>
      </p:sp>
      <p:sp>
        <p:nvSpPr>
          <p:cNvPr id="3" name="Slide Number Placeholder 2">
            <a:extLst>
              <a:ext uri="{FF2B5EF4-FFF2-40B4-BE49-F238E27FC236}">
                <a16:creationId xmlns:a16="http://schemas.microsoft.com/office/drawing/2014/main" id="{4E1DF43A-3261-D848-AA9B-04595618B451}"/>
              </a:ext>
            </a:extLst>
          </p:cNvPr>
          <p:cNvSpPr>
            <a:spLocks noGrp="1"/>
          </p:cNvSpPr>
          <p:nvPr>
            <p:ph type="sldNum" sz="quarter" idx="12"/>
          </p:nvPr>
        </p:nvSpPr>
        <p:spPr/>
        <p:txBody>
          <a:bodyPr/>
          <a:lstStyle/>
          <a:p>
            <a:fld id="{E6E5AD94-8CD5-9A4B-B9F7-1A29B6665B22}" type="slidenum">
              <a:rPr lang="en-US" smtClean="0"/>
              <a:t>66</a:t>
            </a:fld>
            <a:endParaRPr lang="en-US"/>
          </a:p>
        </p:txBody>
      </p:sp>
    </p:spTree>
    <p:extLst>
      <p:ext uri="{BB962C8B-B14F-4D97-AF65-F5344CB8AC3E}">
        <p14:creationId xmlns:p14="http://schemas.microsoft.com/office/powerpoint/2010/main" val="339973374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BFDCF0-7123-F943-B7FB-043ED5AF0B28}"/>
              </a:ext>
            </a:extLst>
          </p:cNvPr>
          <p:cNvSpPr>
            <a:spLocks noGrp="1"/>
          </p:cNvSpPr>
          <p:nvPr>
            <p:ph type="title"/>
          </p:nvPr>
        </p:nvSpPr>
        <p:spPr>
          <a:xfrm>
            <a:off x="888631" y="2349925"/>
            <a:ext cx="3498979" cy="2456442"/>
          </a:xfrm>
        </p:spPr>
        <p:txBody>
          <a:bodyPr>
            <a:normAutofit/>
          </a:bodyPr>
          <a:lstStyle/>
          <a:p>
            <a:r>
              <a:rPr lang="en-US" dirty="0"/>
              <a:t>Other Packages to Consider</a:t>
            </a:r>
          </a:p>
        </p:txBody>
      </p:sp>
      <p:graphicFrame>
        <p:nvGraphicFramePr>
          <p:cNvPr id="5" name="Content Placeholder 2">
            <a:extLst>
              <a:ext uri="{FF2B5EF4-FFF2-40B4-BE49-F238E27FC236}">
                <a16:creationId xmlns:a16="http://schemas.microsoft.com/office/drawing/2014/main" id="{F8937669-7C37-4EF3-A62D-3A65610C3BA2}"/>
              </a:ext>
            </a:extLst>
          </p:cNvPr>
          <p:cNvGraphicFramePr>
            <a:graphicFrameLocks noGrp="1"/>
          </p:cNvGraphicFramePr>
          <p:nvPr>
            <p:ph idx="1"/>
            <p:extLst>
              <p:ext uri="{D42A27DB-BD31-4B8C-83A1-F6EECF244321}">
                <p14:modId xmlns:p14="http://schemas.microsoft.com/office/powerpoint/2010/main" val="2932329837"/>
              </p:ext>
            </p:extLst>
          </p:nvPr>
        </p:nvGraphicFramePr>
        <p:xfrm>
          <a:off x="5440363" y="1125538"/>
          <a:ext cx="5638800" cy="46037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Slide Number Placeholder 2">
            <a:extLst>
              <a:ext uri="{FF2B5EF4-FFF2-40B4-BE49-F238E27FC236}">
                <a16:creationId xmlns:a16="http://schemas.microsoft.com/office/drawing/2014/main" id="{D93C8EDB-C386-704B-94F3-06E379B92430}"/>
              </a:ext>
            </a:extLst>
          </p:cNvPr>
          <p:cNvSpPr>
            <a:spLocks noGrp="1"/>
          </p:cNvSpPr>
          <p:nvPr>
            <p:ph type="sldNum" sz="quarter" idx="12"/>
          </p:nvPr>
        </p:nvSpPr>
        <p:spPr/>
        <p:txBody>
          <a:bodyPr/>
          <a:lstStyle/>
          <a:p>
            <a:fld id="{E6E5AD94-8CD5-9A4B-B9F7-1A29B6665B22}" type="slidenum">
              <a:rPr lang="en-US" smtClean="0"/>
              <a:t>67</a:t>
            </a:fld>
            <a:endParaRPr lang="en-US"/>
          </a:p>
        </p:txBody>
      </p:sp>
    </p:spTree>
    <p:extLst>
      <p:ext uri="{BB962C8B-B14F-4D97-AF65-F5344CB8AC3E}">
        <p14:creationId xmlns:p14="http://schemas.microsoft.com/office/powerpoint/2010/main" val="164429435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75627FE-0AC5-4349-AC08-45A58BEC9B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F87AAF7B-2090-475D-9C3E-FDC03DD87A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F2DCEC33-4B31-44BC-99CB-9E4845DC4C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2" name="Freeform 6">
              <a:extLst>
                <a:ext uri="{FF2B5EF4-FFF2-40B4-BE49-F238E27FC236}">
                  <a16:creationId xmlns:a16="http://schemas.microsoft.com/office/drawing/2014/main" id="{204E0A10-D288-4B22-87A1-737B0A37D1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9A3E042E-4911-425A-84BB-04BF90D07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A49226D-3129-4C5A-9641-3D03BEEA79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9CC3C315-B515-4DD8-AC22-9D8417B37F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1A961828-F78F-4D56-A98E-037806C637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739D4F9D-3728-42C1-8302-452D51321C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B4D9647E-354D-4CA8-B4A7-39172E5EAC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A3EC74E0-5222-4ACC-BCEC-1AA189D3BC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C0AE72B4-084D-42E6-ABED-5FD4650D4B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C9D1F5DD-8D50-4098-8D2B-10E284752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48F3941-C3C7-4589-AA46-067F6BB2D0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C16BBE9A-4BE3-4401-82C5-8041DB14E5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06180330-CCD3-4D14-A652-D60C28252D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616C90F6-4133-43A5-B47C-7750FE281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D7C03F90-E828-4414-8A53-92069FFB68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6ADDE443-75AA-4F32-A2EE-272C4347CE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ACD281C1-1D59-453F-A33A-D83E39EB06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60217FAC-29FE-4D6B-9BB4-FF41AA756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0D3CC33A-6E36-4A72-9965-8E20FB05D1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F128F04E-05CD-4035-A32B-6E9ABAB931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21ACF40-6E8D-3F42-8D72-09749363A502}"/>
              </a:ext>
            </a:extLst>
          </p:cNvPr>
          <p:cNvSpPr>
            <a:spLocks noGrp="1"/>
          </p:cNvSpPr>
          <p:nvPr>
            <p:ph type="title"/>
          </p:nvPr>
        </p:nvSpPr>
        <p:spPr>
          <a:xfrm>
            <a:off x="645459" y="960120"/>
            <a:ext cx="3865695" cy="4171278"/>
          </a:xfrm>
        </p:spPr>
        <p:txBody>
          <a:bodyPr>
            <a:normAutofit/>
          </a:bodyPr>
          <a:lstStyle/>
          <a:p>
            <a:pPr algn="r"/>
            <a:r>
              <a:rPr lang="en-US" sz="4400" dirty="0">
                <a:solidFill>
                  <a:schemeClr val="tx1"/>
                </a:solidFill>
              </a:rPr>
              <a:t>Exploration Tools</a:t>
            </a:r>
          </a:p>
        </p:txBody>
      </p:sp>
      <p:cxnSp>
        <p:nvCxnSpPr>
          <p:cNvPr id="35" name="Straight Connector 34">
            <a:extLst>
              <a:ext uri="{FF2B5EF4-FFF2-40B4-BE49-F238E27FC236}">
                <a16:creationId xmlns:a16="http://schemas.microsoft.com/office/drawing/2014/main" id="{68B6AB33-DFE6-4FE4-94FE-C9E25424AD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52263" y="1200150"/>
            <a:ext cx="0" cy="3543972"/>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C29DD80-3EF1-3C4D-AEFE-31A2E6D827C4}"/>
              </a:ext>
            </a:extLst>
          </p:cNvPr>
          <p:cNvSpPr>
            <a:spLocks noGrp="1"/>
          </p:cNvSpPr>
          <p:nvPr>
            <p:ph idx="1"/>
          </p:nvPr>
        </p:nvSpPr>
        <p:spPr>
          <a:xfrm>
            <a:off x="4983164" y="960120"/>
            <a:ext cx="5511800" cy="4171278"/>
          </a:xfrm>
        </p:spPr>
        <p:txBody>
          <a:bodyPr>
            <a:normAutofit/>
          </a:bodyPr>
          <a:lstStyle/>
          <a:p>
            <a:r>
              <a:rPr lang="en-US" dirty="0"/>
              <a:t>Look at your table in Excel or using View()</a:t>
            </a:r>
          </a:p>
          <a:p>
            <a:r>
              <a:rPr lang="en-US" dirty="0"/>
              <a:t>Quantitative information</a:t>
            </a:r>
          </a:p>
          <a:p>
            <a:pPr lvl="1"/>
            <a:r>
              <a:rPr lang="en-US" dirty="0"/>
              <a:t>str()</a:t>
            </a:r>
          </a:p>
          <a:p>
            <a:pPr lvl="1"/>
            <a:r>
              <a:rPr lang="en-US" dirty="0"/>
              <a:t>summary()</a:t>
            </a:r>
          </a:p>
        </p:txBody>
      </p:sp>
      <p:sp>
        <p:nvSpPr>
          <p:cNvPr id="4" name="Slide Number Placeholder 3">
            <a:extLst>
              <a:ext uri="{FF2B5EF4-FFF2-40B4-BE49-F238E27FC236}">
                <a16:creationId xmlns:a16="http://schemas.microsoft.com/office/drawing/2014/main" id="{747A0376-8522-FA4F-9C79-C3ECC461F381}"/>
              </a:ext>
            </a:extLst>
          </p:cNvPr>
          <p:cNvSpPr>
            <a:spLocks noGrp="1"/>
          </p:cNvSpPr>
          <p:nvPr>
            <p:ph type="sldNum" sz="quarter" idx="12"/>
          </p:nvPr>
        </p:nvSpPr>
        <p:spPr/>
        <p:txBody>
          <a:bodyPr/>
          <a:lstStyle/>
          <a:p>
            <a:fld id="{E6E5AD94-8CD5-9A4B-B9F7-1A29B6665B22}" type="slidenum">
              <a:rPr lang="en-US" smtClean="0"/>
              <a:t>68</a:t>
            </a:fld>
            <a:endParaRPr lang="en-US"/>
          </a:p>
        </p:txBody>
      </p:sp>
    </p:spTree>
    <p:extLst>
      <p:ext uri="{BB962C8B-B14F-4D97-AF65-F5344CB8AC3E}">
        <p14:creationId xmlns:p14="http://schemas.microsoft.com/office/powerpoint/2010/main" val="72157664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75627FE-0AC5-4349-AC08-45A58BEC9B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F87AAF7B-2090-475D-9C3E-FDC03DD87A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F2DCEC33-4B31-44BC-99CB-9E4845DC4C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2" name="Freeform 6">
              <a:extLst>
                <a:ext uri="{FF2B5EF4-FFF2-40B4-BE49-F238E27FC236}">
                  <a16:creationId xmlns:a16="http://schemas.microsoft.com/office/drawing/2014/main" id="{204E0A10-D288-4B22-87A1-737B0A37D1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9A3E042E-4911-425A-84BB-04BF90D07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A49226D-3129-4C5A-9641-3D03BEEA79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9CC3C315-B515-4DD8-AC22-9D8417B37F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1A961828-F78F-4D56-A98E-037806C637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739D4F9D-3728-42C1-8302-452D51321C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B4D9647E-354D-4CA8-B4A7-39172E5EAC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A3EC74E0-5222-4ACC-BCEC-1AA189D3BC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C0AE72B4-084D-42E6-ABED-5FD4650D4B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C9D1F5DD-8D50-4098-8D2B-10E284752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48F3941-C3C7-4589-AA46-067F6BB2D0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C16BBE9A-4BE3-4401-82C5-8041DB14E5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06180330-CCD3-4D14-A652-D60C28252D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616C90F6-4133-43A5-B47C-7750FE281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D7C03F90-E828-4414-8A53-92069FFB68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6ADDE443-75AA-4F32-A2EE-272C4347CE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ACD281C1-1D59-453F-A33A-D83E39EB06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60217FAC-29FE-4D6B-9BB4-FF41AA756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0D3CC33A-6E36-4A72-9965-8E20FB05D1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F128F04E-05CD-4035-A32B-6E9ABAB931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1254EC9-1727-4549-B67C-D9D90A1B55B3}"/>
              </a:ext>
            </a:extLst>
          </p:cNvPr>
          <p:cNvSpPr>
            <a:spLocks noGrp="1"/>
          </p:cNvSpPr>
          <p:nvPr>
            <p:ph type="title"/>
          </p:nvPr>
        </p:nvSpPr>
        <p:spPr>
          <a:xfrm>
            <a:off x="645459" y="960120"/>
            <a:ext cx="3865695" cy="4171278"/>
          </a:xfrm>
        </p:spPr>
        <p:txBody>
          <a:bodyPr>
            <a:normAutofit/>
          </a:bodyPr>
          <a:lstStyle/>
          <a:p>
            <a:pPr algn="r"/>
            <a:r>
              <a:rPr lang="en-US" sz="4400" dirty="0">
                <a:solidFill>
                  <a:schemeClr val="tx1"/>
                </a:solidFill>
              </a:rPr>
              <a:t>Help!</a:t>
            </a:r>
            <a:br>
              <a:rPr lang="en-US" sz="4400" dirty="0">
                <a:solidFill>
                  <a:schemeClr val="tx1"/>
                </a:solidFill>
              </a:rPr>
            </a:br>
            <a:r>
              <a:rPr lang="en-US" sz="1000" dirty="0">
                <a:solidFill>
                  <a:schemeClr val="tx1"/>
                </a:solidFill>
              </a:rPr>
              <a:t>(I  need  somebody!)</a:t>
            </a:r>
          </a:p>
        </p:txBody>
      </p:sp>
      <p:cxnSp>
        <p:nvCxnSpPr>
          <p:cNvPr id="35" name="Straight Connector 34">
            <a:extLst>
              <a:ext uri="{FF2B5EF4-FFF2-40B4-BE49-F238E27FC236}">
                <a16:creationId xmlns:a16="http://schemas.microsoft.com/office/drawing/2014/main" id="{68B6AB33-DFE6-4FE4-94FE-C9E25424AD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52263" y="1200150"/>
            <a:ext cx="0" cy="3543972"/>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C4F63AB2-78AD-FD48-BD46-467F0BB99C6B}"/>
              </a:ext>
            </a:extLst>
          </p:cNvPr>
          <p:cNvSpPr>
            <a:spLocks noGrp="1"/>
          </p:cNvSpPr>
          <p:nvPr>
            <p:ph idx="1"/>
          </p:nvPr>
        </p:nvSpPr>
        <p:spPr>
          <a:xfrm>
            <a:off x="4983164" y="960120"/>
            <a:ext cx="5511800" cy="4171278"/>
          </a:xfrm>
        </p:spPr>
        <p:txBody>
          <a:bodyPr>
            <a:normAutofit/>
          </a:bodyPr>
          <a:lstStyle/>
          <a:p>
            <a:r>
              <a:rPr lang="en-US"/>
              <a:t>?foo or help(foo)</a:t>
            </a:r>
          </a:p>
          <a:p>
            <a:r>
              <a:rPr lang="en-US"/>
              <a:t>?foo or help(foo)</a:t>
            </a:r>
          </a:p>
          <a:p>
            <a:r>
              <a:rPr lang="en-US"/>
              <a:t>?foo or help(foo)</a:t>
            </a:r>
          </a:p>
          <a:p>
            <a:pPr marL="0" indent="0">
              <a:buNone/>
            </a:pPr>
            <a:endParaRPr lang="en-US" dirty="0"/>
          </a:p>
        </p:txBody>
      </p:sp>
      <p:sp>
        <p:nvSpPr>
          <p:cNvPr id="4" name="Slide Number Placeholder 3">
            <a:extLst>
              <a:ext uri="{FF2B5EF4-FFF2-40B4-BE49-F238E27FC236}">
                <a16:creationId xmlns:a16="http://schemas.microsoft.com/office/drawing/2014/main" id="{5D28197A-ED32-B142-8877-BBCE0039E4F6}"/>
              </a:ext>
            </a:extLst>
          </p:cNvPr>
          <p:cNvSpPr>
            <a:spLocks noGrp="1"/>
          </p:cNvSpPr>
          <p:nvPr>
            <p:ph type="sldNum" sz="quarter" idx="12"/>
          </p:nvPr>
        </p:nvSpPr>
        <p:spPr/>
        <p:txBody>
          <a:bodyPr/>
          <a:lstStyle/>
          <a:p>
            <a:fld id="{E6E5AD94-8CD5-9A4B-B9F7-1A29B6665B22}" type="slidenum">
              <a:rPr lang="en-US" smtClean="0"/>
              <a:t>69</a:t>
            </a:fld>
            <a:endParaRPr lang="en-US"/>
          </a:p>
        </p:txBody>
      </p:sp>
    </p:spTree>
    <p:extLst>
      <p:ext uri="{BB962C8B-B14F-4D97-AF65-F5344CB8AC3E}">
        <p14:creationId xmlns:p14="http://schemas.microsoft.com/office/powerpoint/2010/main" val="38101280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Rectangle 7">
            <a:extLst>
              <a:ext uri="{FF2B5EF4-FFF2-40B4-BE49-F238E27FC236}">
                <a16:creationId xmlns:a16="http://schemas.microsoft.com/office/drawing/2014/main" id="{7D490819-5666-421A-BA38-5BB7F760B6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545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1" name="Group 9">
            <a:extLst>
              <a:ext uri="{FF2B5EF4-FFF2-40B4-BE49-F238E27FC236}">
                <a16:creationId xmlns:a16="http://schemas.microsoft.com/office/drawing/2014/main" id="{8FDFAB5E-BFB6-4290-9F06-1AD4E52A3DF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82" name="Freeform 5">
              <a:extLst>
                <a:ext uri="{FF2B5EF4-FFF2-40B4-BE49-F238E27FC236}">
                  <a16:creationId xmlns:a16="http://schemas.microsoft.com/office/drawing/2014/main" id="{14FA43FA-82AD-4E41-A5A7-32F0F9DAA7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83" name="Freeform 6">
              <a:extLst>
                <a:ext uri="{FF2B5EF4-FFF2-40B4-BE49-F238E27FC236}">
                  <a16:creationId xmlns:a16="http://schemas.microsoft.com/office/drawing/2014/main" id="{C3C34A1E-706E-4DB7-891E-6FB4762411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7">
              <a:extLst>
                <a:ext uri="{FF2B5EF4-FFF2-40B4-BE49-F238E27FC236}">
                  <a16:creationId xmlns:a16="http://schemas.microsoft.com/office/drawing/2014/main" id="{6E55BE0F-8EA7-4F30-B3FD-8F6DD29BA2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8">
              <a:extLst>
                <a:ext uri="{FF2B5EF4-FFF2-40B4-BE49-F238E27FC236}">
                  <a16:creationId xmlns:a16="http://schemas.microsoft.com/office/drawing/2014/main" id="{3C9F415B-574B-4647-BD72-F211EA3FA7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6" name="Freeform 9">
              <a:extLst>
                <a:ext uri="{FF2B5EF4-FFF2-40B4-BE49-F238E27FC236}">
                  <a16:creationId xmlns:a16="http://schemas.microsoft.com/office/drawing/2014/main" id="{CDD98CAF-1BC1-4BD6-AAD2-68EBF8D8B2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7" name="Freeform 10">
              <a:extLst>
                <a:ext uri="{FF2B5EF4-FFF2-40B4-BE49-F238E27FC236}">
                  <a16:creationId xmlns:a16="http://schemas.microsoft.com/office/drawing/2014/main" id="{FF6CBDDA-3893-44B9-86D9-F1F38D4B5F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8" name="Freeform 11">
              <a:extLst>
                <a:ext uri="{FF2B5EF4-FFF2-40B4-BE49-F238E27FC236}">
                  <a16:creationId xmlns:a16="http://schemas.microsoft.com/office/drawing/2014/main" id="{5FEF4109-DC7B-4C15-9C2D-53A69A120C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2">
              <a:extLst>
                <a:ext uri="{FF2B5EF4-FFF2-40B4-BE49-F238E27FC236}">
                  <a16:creationId xmlns:a16="http://schemas.microsoft.com/office/drawing/2014/main" id="{140DAA94-BB0A-4185-97AF-CB63182E85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3">
              <a:extLst>
                <a:ext uri="{FF2B5EF4-FFF2-40B4-BE49-F238E27FC236}">
                  <a16:creationId xmlns:a16="http://schemas.microsoft.com/office/drawing/2014/main" id="{114C7C3A-04DD-4CC1-A272-F2578FE23C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4">
              <a:extLst>
                <a:ext uri="{FF2B5EF4-FFF2-40B4-BE49-F238E27FC236}">
                  <a16:creationId xmlns:a16="http://schemas.microsoft.com/office/drawing/2014/main" id="{4AA1C8D2-B988-4C8F-97B7-229630F2AD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15">
              <a:extLst>
                <a:ext uri="{FF2B5EF4-FFF2-40B4-BE49-F238E27FC236}">
                  <a16:creationId xmlns:a16="http://schemas.microsoft.com/office/drawing/2014/main" id="{D5621FCD-0E62-4332-965D-80FA0EF809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16">
              <a:extLst>
                <a:ext uri="{FF2B5EF4-FFF2-40B4-BE49-F238E27FC236}">
                  <a16:creationId xmlns:a16="http://schemas.microsoft.com/office/drawing/2014/main" id="{D1E7C9B8-4AA1-43A1-A547-785A413952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17">
              <a:extLst>
                <a:ext uri="{FF2B5EF4-FFF2-40B4-BE49-F238E27FC236}">
                  <a16:creationId xmlns:a16="http://schemas.microsoft.com/office/drawing/2014/main" id="{01F4C519-3639-48B7-A720-466A40BF17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18">
              <a:extLst>
                <a:ext uri="{FF2B5EF4-FFF2-40B4-BE49-F238E27FC236}">
                  <a16:creationId xmlns:a16="http://schemas.microsoft.com/office/drawing/2014/main" id="{939AFA97-19A9-4DA4-A478-A3E31B83B4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19">
              <a:extLst>
                <a:ext uri="{FF2B5EF4-FFF2-40B4-BE49-F238E27FC236}">
                  <a16:creationId xmlns:a16="http://schemas.microsoft.com/office/drawing/2014/main" id="{901126FE-0E00-4313-BDE9-CF2C04D96B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20">
              <a:extLst>
                <a:ext uri="{FF2B5EF4-FFF2-40B4-BE49-F238E27FC236}">
                  <a16:creationId xmlns:a16="http://schemas.microsoft.com/office/drawing/2014/main" id="{1D31F0FA-D603-49E8-B72E-7665CF9A5D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rgbClr val="FFFFFF">
                  <a:alpha val="35000"/>
                </a:srgb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8" name="Freeform 21">
              <a:extLst>
                <a:ext uri="{FF2B5EF4-FFF2-40B4-BE49-F238E27FC236}">
                  <a16:creationId xmlns:a16="http://schemas.microsoft.com/office/drawing/2014/main" id="{28C24D97-A4EA-4764-AEE5-61C0892F66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rgbClr val="FFFFFF">
                  <a:alpha val="35000"/>
                </a:srgb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103" name="Freeform 22">
              <a:extLst>
                <a:ext uri="{FF2B5EF4-FFF2-40B4-BE49-F238E27FC236}">
                  <a16:creationId xmlns:a16="http://schemas.microsoft.com/office/drawing/2014/main" id="{C6B724DA-22AE-4918-B782-3E7CD48583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4" name="Freeform 23">
              <a:extLst>
                <a:ext uri="{FF2B5EF4-FFF2-40B4-BE49-F238E27FC236}">
                  <a16:creationId xmlns:a16="http://schemas.microsoft.com/office/drawing/2014/main" id="{9F6E83DB-ADF8-409A-95CF-41BE0E028F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5" name="Freeform 24">
              <a:extLst>
                <a:ext uri="{FF2B5EF4-FFF2-40B4-BE49-F238E27FC236}">
                  <a16:creationId xmlns:a16="http://schemas.microsoft.com/office/drawing/2014/main" id="{C83EE84C-89F7-406E-959C-8E3518D3E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6" name="Freeform 25">
              <a:extLst>
                <a:ext uri="{FF2B5EF4-FFF2-40B4-BE49-F238E27FC236}">
                  <a16:creationId xmlns:a16="http://schemas.microsoft.com/office/drawing/2014/main" id="{209B50F9-709E-4054-AD5F-814AD7459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107"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B353391-CFDC-3C46-875A-A834D6AEDFEA}"/>
              </a:ext>
            </a:extLst>
          </p:cNvPr>
          <p:cNvSpPr>
            <a:spLocks noGrp="1"/>
          </p:cNvSpPr>
          <p:nvPr>
            <p:ph type="title"/>
          </p:nvPr>
        </p:nvSpPr>
        <p:spPr>
          <a:xfrm>
            <a:off x="807720" y="960120"/>
            <a:ext cx="3988993" cy="4171278"/>
          </a:xfrm>
        </p:spPr>
        <p:txBody>
          <a:bodyPr>
            <a:normAutofit/>
          </a:bodyPr>
          <a:lstStyle/>
          <a:p>
            <a:pPr algn="l"/>
            <a:r>
              <a:rPr lang="en-US" sz="5400" dirty="0">
                <a:solidFill>
                  <a:schemeClr val="tx1"/>
                </a:solidFill>
              </a:rPr>
              <a:t>R Pros</a:t>
            </a:r>
            <a:br>
              <a:rPr lang="en-US" sz="5400" dirty="0">
                <a:solidFill>
                  <a:schemeClr val="tx1"/>
                </a:solidFill>
              </a:rPr>
            </a:br>
            <a:br>
              <a:rPr lang="en-US" sz="5400" dirty="0">
                <a:solidFill>
                  <a:schemeClr val="tx1"/>
                </a:solidFill>
              </a:rPr>
            </a:br>
            <a:br>
              <a:rPr lang="en-US" sz="5400" dirty="0">
                <a:solidFill>
                  <a:schemeClr val="tx1"/>
                </a:solidFill>
              </a:rPr>
            </a:br>
            <a:br>
              <a:rPr lang="en-US" sz="5400" dirty="0">
                <a:solidFill>
                  <a:schemeClr val="tx1"/>
                </a:solidFill>
              </a:rPr>
            </a:br>
            <a:endParaRPr lang="en-US" sz="5400" dirty="0">
              <a:solidFill>
                <a:schemeClr val="tx1"/>
              </a:solidFill>
            </a:endParaRPr>
          </a:p>
        </p:txBody>
      </p:sp>
      <p:sp>
        <p:nvSpPr>
          <p:cNvPr id="3" name="Content Placeholder 2">
            <a:extLst>
              <a:ext uri="{FF2B5EF4-FFF2-40B4-BE49-F238E27FC236}">
                <a16:creationId xmlns:a16="http://schemas.microsoft.com/office/drawing/2014/main" id="{61EBD1DE-E719-2346-909B-4315563E82AD}"/>
              </a:ext>
            </a:extLst>
          </p:cNvPr>
          <p:cNvSpPr>
            <a:spLocks noGrp="1"/>
          </p:cNvSpPr>
          <p:nvPr>
            <p:ph idx="1"/>
          </p:nvPr>
        </p:nvSpPr>
        <p:spPr>
          <a:xfrm>
            <a:off x="5118447" y="960120"/>
            <a:ext cx="6281873" cy="4171278"/>
          </a:xfrm>
        </p:spPr>
        <p:txBody>
          <a:bodyPr>
            <a:normAutofit/>
          </a:bodyPr>
          <a:lstStyle/>
          <a:p>
            <a:r>
              <a:rPr lang="en-US" dirty="0"/>
              <a:t>$$$ Free! Now and always</a:t>
            </a:r>
          </a:p>
          <a:p>
            <a:r>
              <a:rPr lang="en-US" dirty="0"/>
              <a:t>Incredible documentation and help networks</a:t>
            </a:r>
          </a:p>
          <a:p>
            <a:pPr lvl="1"/>
            <a:r>
              <a:rPr lang="en-US" sz="1800" dirty="0"/>
              <a:t>Stack Overflow, RStudio Community, GitHub, etc.</a:t>
            </a:r>
          </a:p>
          <a:p>
            <a:r>
              <a:rPr lang="en-US" dirty="0"/>
              <a:t>Widely implemented in research and data science jobs</a:t>
            </a:r>
          </a:p>
          <a:p>
            <a:r>
              <a:rPr lang="en-US" dirty="0"/>
              <a:t>Widely-taught at the undergraduate level</a:t>
            </a:r>
          </a:p>
          <a:p>
            <a:pPr lvl="1"/>
            <a:r>
              <a:rPr lang="en-US" sz="1800" dirty="0"/>
              <a:t>Current and future colleagues </a:t>
            </a:r>
            <a:r>
              <a:rPr lang="en-US" sz="1800" b="1" dirty="0"/>
              <a:t>will</a:t>
            </a:r>
            <a:r>
              <a:rPr lang="en-US" sz="1800" dirty="0"/>
              <a:t> know R</a:t>
            </a:r>
          </a:p>
          <a:p>
            <a:pPr lvl="1"/>
            <a:r>
              <a:rPr lang="en-US" sz="1800" dirty="0"/>
              <a:t>13</a:t>
            </a:r>
            <a:r>
              <a:rPr lang="en-US" sz="1800" baseline="30000" dirty="0"/>
              <a:t>th</a:t>
            </a:r>
            <a:r>
              <a:rPr lang="en-US" sz="1800" dirty="0"/>
              <a:t> most popular programming language overall</a:t>
            </a:r>
          </a:p>
          <a:p>
            <a:r>
              <a:rPr lang="en-US" dirty="0"/>
              <a:t>Open source packages</a:t>
            </a:r>
          </a:p>
          <a:p>
            <a:pPr lvl="1"/>
            <a:r>
              <a:rPr lang="en-US" dirty="0"/>
              <a:t>&gt;15,000 total on CRAN</a:t>
            </a:r>
          </a:p>
          <a:p>
            <a:pPr lvl="1"/>
            <a:r>
              <a:rPr lang="en-US" dirty="0"/>
              <a:t>Variety of packages</a:t>
            </a:r>
          </a:p>
          <a:p>
            <a:pPr marL="457200" lvl="1" indent="0">
              <a:buNone/>
            </a:pPr>
            <a:endParaRPr lang="en-US" sz="1400" dirty="0"/>
          </a:p>
        </p:txBody>
      </p:sp>
      <p:pic>
        <p:nvPicPr>
          <p:cNvPr id="109" name="Picture 108" descr="A close up of a person&#10;&#10;Description automatically generated">
            <a:extLst>
              <a:ext uri="{FF2B5EF4-FFF2-40B4-BE49-F238E27FC236}">
                <a16:creationId xmlns:a16="http://schemas.microsoft.com/office/drawing/2014/main" id="{E13FA32B-9D7B-8146-A81E-5ED5E85FF139}"/>
              </a:ext>
            </a:extLst>
          </p:cNvPr>
          <p:cNvPicPr>
            <a:picLocks noChangeAspect="1"/>
          </p:cNvPicPr>
          <p:nvPr/>
        </p:nvPicPr>
        <p:blipFill>
          <a:blip r:embed="rId3"/>
          <a:stretch>
            <a:fillRect/>
          </a:stretch>
        </p:blipFill>
        <p:spPr>
          <a:xfrm>
            <a:off x="376985" y="2238375"/>
            <a:ext cx="4537886" cy="2586729"/>
          </a:xfrm>
          <a:prstGeom prst="rect">
            <a:avLst/>
          </a:prstGeom>
        </p:spPr>
      </p:pic>
      <p:sp>
        <p:nvSpPr>
          <p:cNvPr id="4" name="Slide Number Placeholder 3">
            <a:extLst>
              <a:ext uri="{FF2B5EF4-FFF2-40B4-BE49-F238E27FC236}">
                <a16:creationId xmlns:a16="http://schemas.microsoft.com/office/drawing/2014/main" id="{1E7D8390-7D58-0F4A-B3BD-FC706D48B83C}"/>
              </a:ext>
            </a:extLst>
          </p:cNvPr>
          <p:cNvSpPr>
            <a:spLocks noGrp="1"/>
          </p:cNvSpPr>
          <p:nvPr>
            <p:ph type="sldNum" sz="quarter" idx="12"/>
          </p:nvPr>
        </p:nvSpPr>
        <p:spPr/>
        <p:txBody>
          <a:bodyPr/>
          <a:lstStyle/>
          <a:p>
            <a:fld id="{E6E5AD94-8CD5-9A4B-B9F7-1A29B6665B22}" type="slidenum">
              <a:rPr lang="en-US" smtClean="0"/>
              <a:t>7</a:t>
            </a:fld>
            <a:endParaRPr lang="en-US"/>
          </a:p>
        </p:txBody>
      </p:sp>
    </p:spTree>
    <p:extLst>
      <p:ext uri="{BB962C8B-B14F-4D97-AF65-F5344CB8AC3E}">
        <p14:creationId xmlns:p14="http://schemas.microsoft.com/office/powerpoint/2010/main" val="31600291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75627FE-0AC5-4349-AC08-45A58BEC9B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F87AAF7B-2090-475D-9C3E-FDC03DD87A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F2DCEC33-4B31-44BC-99CB-9E4845DC4C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2" name="Freeform 6">
              <a:extLst>
                <a:ext uri="{FF2B5EF4-FFF2-40B4-BE49-F238E27FC236}">
                  <a16:creationId xmlns:a16="http://schemas.microsoft.com/office/drawing/2014/main" id="{204E0A10-D288-4B22-87A1-737B0A37D1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9A3E042E-4911-425A-84BB-04BF90D07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A49226D-3129-4C5A-9641-3D03BEEA79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9CC3C315-B515-4DD8-AC22-9D8417B37F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1A961828-F78F-4D56-A98E-037806C637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739D4F9D-3728-42C1-8302-452D51321C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B4D9647E-354D-4CA8-B4A7-39172E5EAC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A3EC74E0-5222-4ACC-BCEC-1AA189D3BC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C0AE72B4-084D-42E6-ABED-5FD4650D4B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C9D1F5DD-8D50-4098-8D2B-10E284752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48F3941-C3C7-4589-AA46-067F6BB2D0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C16BBE9A-4BE3-4401-82C5-8041DB14E5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06180330-CCD3-4D14-A652-D60C28252D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616C90F6-4133-43A5-B47C-7750FE281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D7C03F90-E828-4414-8A53-92069FFB68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6ADDE443-75AA-4F32-A2EE-272C4347CE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ACD281C1-1D59-453F-A33A-D83E39EB06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60217FAC-29FE-4D6B-9BB4-FF41AA756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0D3CC33A-6E36-4A72-9965-8E20FB05D1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F128F04E-05CD-4035-A32B-6E9ABAB931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1254EC9-1727-4549-B67C-D9D90A1B55B3}"/>
              </a:ext>
            </a:extLst>
          </p:cNvPr>
          <p:cNvSpPr>
            <a:spLocks noGrp="1"/>
          </p:cNvSpPr>
          <p:nvPr>
            <p:ph type="title"/>
          </p:nvPr>
        </p:nvSpPr>
        <p:spPr>
          <a:xfrm>
            <a:off x="645459" y="960120"/>
            <a:ext cx="3865695" cy="4171278"/>
          </a:xfrm>
        </p:spPr>
        <p:txBody>
          <a:bodyPr>
            <a:normAutofit/>
          </a:bodyPr>
          <a:lstStyle/>
          <a:p>
            <a:pPr algn="r"/>
            <a:r>
              <a:rPr lang="en-US" sz="4400" dirty="0">
                <a:solidFill>
                  <a:schemeClr val="tx1"/>
                </a:solidFill>
              </a:rPr>
              <a:t>Help! </a:t>
            </a:r>
            <a:br>
              <a:rPr lang="en-US" sz="4400" dirty="0">
                <a:solidFill>
                  <a:schemeClr val="tx1"/>
                </a:solidFill>
              </a:rPr>
            </a:br>
            <a:r>
              <a:rPr lang="en-US" sz="4400" dirty="0">
                <a:solidFill>
                  <a:schemeClr val="tx1"/>
                </a:solidFill>
              </a:rPr>
              <a:t>Example</a:t>
            </a:r>
            <a:br>
              <a:rPr lang="en-US" sz="4400" dirty="0">
                <a:solidFill>
                  <a:schemeClr val="tx1"/>
                </a:solidFill>
              </a:rPr>
            </a:br>
            <a:endParaRPr lang="en-US" sz="1000" dirty="0">
              <a:solidFill>
                <a:schemeClr val="tx1"/>
              </a:solidFill>
            </a:endParaRPr>
          </a:p>
        </p:txBody>
      </p:sp>
      <p:cxnSp>
        <p:nvCxnSpPr>
          <p:cNvPr id="35" name="Straight Connector 34">
            <a:extLst>
              <a:ext uri="{FF2B5EF4-FFF2-40B4-BE49-F238E27FC236}">
                <a16:creationId xmlns:a16="http://schemas.microsoft.com/office/drawing/2014/main" id="{68B6AB33-DFE6-4FE4-94FE-C9E25424AD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52263" y="1200150"/>
            <a:ext cx="0" cy="3543972"/>
          </a:xfrm>
          <a:prstGeom prst="line">
            <a:avLst/>
          </a:prstGeom>
          <a:ln w="12700"/>
        </p:spPr>
        <p:style>
          <a:lnRef idx="1">
            <a:schemeClr val="accent1"/>
          </a:lnRef>
          <a:fillRef idx="0">
            <a:schemeClr val="accent1"/>
          </a:fillRef>
          <a:effectRef idx="0">
            <a:schemeClr val="accent1"/>
          </a:effectRef>
          <a:fontRef idx="minor">
            <a:schemeClr val="tx1"/>
          </a:fontRef>
        </p:style>
      </p:cxnSp>
      <p:pic>
        <p:nvPicPr>
          <p:cNvPr id="7" name="Picture 6" descr="A screenshot of a social media post&#10;&#10;Description automatically generated">
            <a:extLst>
              <a:ext uri="{FF2B5EF4-FFF2-40B4-BE49-F238E27FC236}">
                <a16:creationId xmlns:a16="http://schemas.microsoft.com/office/drawing/2014/main" id="{8C377D94-FD9F-4842-9C7F-C398A31C1406}"/>
              </a:ext>
            </a:extLst>
          </p:cNvPr>
          <p:cNvPicPr>
            <a:picLocks noChangeAspect="1"/>
          </p:cNvPicPr>
          <p:nvPr/>
        </p:nvPicPr>
        <p:blipFill>
          <a:blip r:embed="rId3"/>
          <a:stretch>
            <a:fillRect/>
          </a:stretch>
        </p:blipFill>
        <p:spPr>
          <a:xfrm>
            <a:off x="5040314" y="138112"/>
            <a:ext cx="6521927" cy="5418667"/>
          </a:xfrm>
          <a:prstGeom prst="rect">
            <a:avLst/>
          </a:prstGeom>
        </p:spPr>
      </p:pic>
      <p:sp>
        <p:nvSpPr>
          <p:cNvPr id="9" name="Slide Number Placeholder 8">
            <a:extLst>
              <a:ext uri="{FF2B5EF4-FFF2-40B4-BE49-F238E27FC236}">
                <a16:creationId xmlns:a16="http://schemas.microsoft.com/office/drawing/2014/main" id="{D7EEC33A-979F-9B4A-AFBD-2C2F1F773B43}"/>
              </a:ext>
            </a:extLst>
          </p:cNvPr>
          <p:cNvSpPr>
            <a:spLocks noGrp="1"/>
          </p:cNvSpPr>
          <p:nvPr>
            <p:ph type="sldNum" sz="quarter" idx="12"/>
          </p:nvPr>
        </p:nvSpPr>
        <p:spPr/>
        <p:txBody>
          <a:bodyPr/>
          <a:lstStyle/>
          <a:p>
            <a:fld id="{E6E5AD94-8CD5-9A4B-B9F7-1A29B6665B22}" type="slidenum">
              <a:rPr lang="en-US" smtClean="0"/>
              <a:t>70</a:t>
            </a:fld>
            <a:endParaRPr lang="en-US"/>
          </a:p>
        </p:txBody>
      </p:sp>
    </p:spTree>
    <p:extLst>
      <p:ext uri="{BB962C8B-B14F-4D97-AF65-F5344CB8AC3E}">
        <p14:creationId xmlns:p14="http://schemas.microsoft.com/office/powerpoint/2010/main" val="320939633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75627FE-0AC5-4349-AC08-45A58BEC9B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F87AAF7B-2090-475D-9C3E-FDC03DD87A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F2DCEC33-4B31-44BC-99CB-9E4845DC4C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2" name="Freeform 6">
              <a:extLst>
                <a:ext uri="{FF2B5EF4-FFF2-40B4-BE49-F238E27FC236}">
                  <a16:creationId xmlns:a16="http://schemas.microsoft.com/office/drawing/2014/main" id="{204E0A10-D288-4B22-87A1-737B0A37D1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9A3E042E-4911-425A-84BB-04BF90D07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A49226D-3129-4C5A-9641-3D03BEEA79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9CC3C315-B515-4DD8-AC22-9D8417B37F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1A961828-F78F-4D56-A98E-037806C637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739D4F9D-3728-42C1-8302-452D51321C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B4D9647E-354D-4CA8-B4A7-39172E5EAC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A3EC74E0-5222-4ACC-BCEC-1AA189D3BC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C0AE72B4-084D-42E6-ABED-5FD4650D4B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C9D1F5DD-8D50-4098-8D2B-10E284752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48F3941-C3C7-4589-AA46-067F6BB2D0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C16BBE9A-4BE3-4401-82C5-8041DB14E5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06180330-CCD3-4D14-A652-D60C28252D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616C90F6-4133-43A5-B47C-7750FE281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D7C03F90-E828-4414-8A53-92069FFB68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6ADDE443-75AA-4F32-A2EE-272C4347CE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ACD281C1-1D59-453F-A33A-D83E39EB06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60217FAC-29FE-4D6B-9BB4-FF41AA756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0D3CC33A-6E36-4A72-9965-8E20FB05D1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F128F04E-05CD-4035-A32B-6E9ABAB931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4746051-71E1-0849-B51E-B37D088C9C64}"/>
              </a:ext>
            </a:extLst>
          </p:cNvPr>
          <p:cNvSpPr>
            <a:spLocks noGrp="1"/>
          </p:cNvSpPr>
          <p:nvPr>
            <p:ph type="title"/>
          </p:nvPr>
        </p:nvSpPr>
        <p:spPr>
          <a:xfrm>
            <a:off x="645459" y="960120"/>
            <a:ext cx="3865695" cy="4171278"/>
          </a:xfrm>
        </p:spPr>
        <p:txBody>
          <a:bodyPr>
            <a:normAutofit/>
          </a:bodyPr>
          <a:lstStyle/>
          <a:p>
            <a:pPr algn="r"/>
            <a:r>
              <a:rPr lang="en-US" sz="4400" dirty="0">
                <a:solidFill>
                  <a:schemeClr val="tx1"/>
                </a:solidFill>
              </a:rPr>
              <a:t>Help!</a:t>
            </a:r>
            <a:br>
              <a:rPr lang="en-US" sz="4400" dirty="0">
                <a:solidFill>
                  <a:schemeClr val="tx1"/>
                </a:solidFill>
              </a:rPr>
            </a:br>
            <a:r>
              <a:rPr lang="en-US" sz="4400" dirty="0">
                <a:solidFill>
                  <a:schemeClr val="tx1"/>
                </a:solidFill>
              </a:rPr>
              <a:t>Other Options</a:t>
            </a:r>
          </a:p>
        </p:txBody>
      </p:sp>
      <p:cxnSp>
        <p:nvCxnSpPr>
          <p:cNvPr id="35" name="Straight Connector 34">
            <a:extLst>
              <a:ext uri="{FF2B5EF4-FFF2-40B4-BE49-F238E27FC236}">
                <a16:creationId xmlns:a16="http://schemas.microsoft.com/office/drawing/2014/main" id="{68B6AB33-DFE6-4FE4-94FE-C9E25424AD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52263" y="1200150"/>
            <a:ext cx="0" cy="3543972"/>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44FAC714-EE03-5442-B586-D08109608331}"/>
              </a:ext>
            </a:extLst>
          </p:cNvPr>
          <p:cNvSpPr>
            <a:spLocks noGrp="1"/>
          </p:cNvSpPr>
          <p:nvPr>
            <p:ph idx="1"/>
          </p:nvPr>
        </p:nvSpPr>
        <p:spPr>
          <a:xfrm>
            <a:off x="4983164" y="960120"/>
            <a:ext cx="5511800" cy="4171278"/>
          </a:xfrm>
        </p:spPr>
        <p:txBody>
          <a:bodyPr>
            <a:normAutofit/>
          </a:bodyPr>
          <a:lstStyle/>
          <a:p>
            <a:r>
              <a:rPr lang="en-US" dirty="0"/>
              <a:t>Vignette()</a:t>
            </a:r>
          </a:p>
          <a:p>
            <a:r>
              <a:rPr lang="en-US" dirty="0"/>
              <a:t>Google</a:t>
            </a:r>
          </a:p>
          <a:p>
            <a:r>
              <a:rPr lang="en-US" dirty="0"/>
              <a:t>Stack Overflow + RStudio Community</a:t>
            </a:r>
          </a:p>
          <a:p>
            <a:r>
              <a:rPr lang="en-US" dirty="0"/>
              <a:t>GitHub (tread lightly)</a:t>
            </a:r>
          </a:p>
        </p:txBody>
      </p:sp>
      <p:sp>
        <p:nvSpPr>
          <p:cNvPr id="4" name="Slide Number Placeholder 3">
            <a:extLst>
              <a:ext uri="{FF2B5EF4-FFF2-40B4-BE49-F238E27FC236}">
                <a16:creationId xmlns:a16="http://schemas.microsoft.com/office/drawing/2014/main" id="{8DC402B0-C8E9-CE42-896A-4F9D7AE02340}"/>
              </a:ext>
            </a:extLst>
          </p:cNvPr>
          <p:cNvSpPr>
            <a:spLocks noGrp="1"/>
          </p:cNvSpPr>
          <p:nvPr>
            <p:ph type="sldNum" sz="quarter" idx="12"/>
          </p:nvPr>
        </p:nvSpPr>
        <p:spPr/>
        <p:txBody>
          <a:bodyPr/>
          <a:lstStyle/>
          <a:p>
            <a:fld id="{E6E5AD94-8CD5-9A4B-B9F7-1A29B6665B22}" type="slidenum">
              <a:rPr lang="en-US" smtClean="0"/>
              <a:t>71</a:t>
            </a:fld>
            <a:endParaRPr lang="en-US"/>
          </a:p>
        </p:txBody>
      </p:sp>
    </p:spTree>
    <p:extLst>
      <p:ext uri="{BB962C8B-B14F-4D97-AF65-F5344CB8AC3E}">
        <p14:creationId xmlns:p14="http://schemas.microsoft.com/office/powerpoint/2010/main" val="369660529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75627FE-0AC5-4349-AC08-45A58BEC9B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F87AAF7B-2090-475D-9C3E-FDC03DD87A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F2DCEC33-4B31-44BC-99CB-9E4845DC4C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2" name="Freeform 6">
              <a:extLst>
                <a:ext uri="{FF2B5EF4-FFF2-40B4-BE49-F238E27FC236}">
                  <a16:creationId xmlns:a16="http://schemas.microsoft.com/office/drawing/2014/main" id="{204E0A10-D288-4B22-87A1-737B0A37D1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9A3E042E-4911-425A-84BB-04BF90D07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A49226D-3129-4C5A-9641-3D03BEEA79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9CC3C315-B515-4DD8-AC22-9D8417B37F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1A961828-F78F-4D56-A98E-037806C637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739D4F9D-3728-42C1-8302-452D51321C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B4D9647E-354D-4CA8-B4A7-39172E5EAC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A3EC74E0-5222-4ACC-BCEC-1AA189D3BC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C0AE72B4-084D-42E6-ABED-5FD4650D4B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C9D1F5DD-8D50-4098-8D2B-10E284752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48F3941-C3C7-4589-AA46-067F6BB2D0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C16BBE9A-4BE3-4401-82C5-8041DB14E5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06180330-CCD3-4D14-A652-D60C28252D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616C90F6-4133-43A5-B47C-7750FE281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D7C03F90-E828-4414-8A53-92069FFB68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6ADDE443-75AA-4F32-A2EE-272C4347CE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ACD281C1-1D59-453F-A33A-D83E39EB06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60217FAC-29FE-4D6B-9BB4-FF41AA756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0D3CC33A-6E36-4A72-9965-8E20FB05D1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F128F04E-05CD-4035-A32B-6E9ABAB931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04DD0A8-B7E9-2F46-AB88-80653AD0BC2D}"/>
              </a:ext>
            </a:extLst>
          </p:cNvPr>
          <p:cNvSpPr>
            <a:spLocks noGrp="1"/>
          </p:cNvSpPr>
          <p:nvPr>
            <p:ph type="title"/>
          </p:nvPr>
        </p:nvSpPr>
        <p:spPr>
          <a:xfrm>
            <a:off x="484188" y="960120"/>
            <a:ext cx="4026967" cy="4171278"/>
          </a:xfrm>
        </p:spPr>
        <p:txBody>
          <a:bodyPr>
            <a:normAutofit/>
          </a:bodyPr>
          <a:lstStyle/>
          <a:p>
            <a:pPr algn="r"/>
            <a:r>
              <a:rPr lang="en-US" sz="4400" dirty="0">
                <a:solidFill>
                  <a:schemeClr val="tx1"/>
                </a:solidFill>
              </a:rPr>
              <a:t>Troubleshooting: Clearing Environment</a:t>
            </a:r>
          </a:p>
        </p:txBody>
      </p:sp>
      <p:cxnSp>
        <p:nvCxnSpPr>
          <p:cNvPr id="35" name="Straight Connector 34">
            <a:extLst>
              <a:ext uri="{FF2B5EF4-FFF2-40B4-BE49-F238E27FC236}">
                <a16:creationId xmlns:a16="http://schemas.microsoft.com/office/drawing/2014/main" id="{68B6AB33-DFE6-4FE4-94FE-C9E25424AD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52263" y="1200150"/>
            <a:ext cx="0" cy="3543972"/>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368D3A11-FB58-D041-9B7D-8D9E3EAFE7D7}"/>
              </a:ext>
            </a:extLst>
          </p:cNvPr>
          <p:cNvSpPr>
            <a:spLocks noGrp="1"/>
          </p:cNvSpPr>
          <p:nvPr>
            <p:ph idx="1"/>
          </p:nvPr>
        </p:nvSpPr>
        <p:spPr>
          <a:xfrm>
            <a:off x="4983164" y="960120"/>
            <a:ext cx="5511800" cy="4171278"/>
          </a:xfrm>
        </p:spPr>
        <p:txBody>
          <a:bodyPr>
            <a:normAutofit/>
          </a:bodyPr>
          <a:lstStyle/>
          <a:p>
            <a:r>
              <a:rPr lang="en-US" dirty="0"/>
              <a:t>Package conflicts/masks </a:t>
            </a:r>
          </a:p>
          <a:p>
            <a:pPr lvl="1"/>
            <a:r>
              <a:rPr lang="en-US" dirty="0"/>
              <a:t>Declare packages with their functions</a:t>
            </a:r>
          </a:p>
          <a:p>
            <a:pPr lvl="2"/>
            <a:r>
              <a:rPr lang="en-US" dirty="0"/>
              <a:t>Ex: filter() or filter()</a:t>
            </a:r>
          </a:p>
          <a:p>
            <a:r>
              <a:rPr lang="en-US" dirty="0"/>
              <a:t>Too many objects in the environment to keep track of</a:t>
            </a:r>
          </a:p>
          <a:p>
            <a:r>
              <a:rPr lang="en-US" dirty="0"/>
              <a:t>Useful cleaning functions</a:t>
            </a:r>
          </a:p>
          <a:p>
            <a:pPr lvl="1"/>
            <a:r>
              <a:rPr lang="en-US" dirty="0"/>
              <a:t>rm( list=ls() )</a:t>
            </a:r>
          </a:p>
          <a:p>
            <a:pPr lvl="1"/>
            <a:r>
              <a:rPr lang="en-US" dirty="0"/>
              <a:t>.</a:t>
            </a:r>
            <a:r>
              <a:rPr lang="en-US" dirty="0" err="1"/>
              <a:t>rs.restartR</a:t>
            </a:r>
            <a:r>
              <a:rPr lang="en-US" dirty="0"/>
              <a:t>()</a:t>
            </a:r>
          </a:p>
        </p:txBody>
      </p:sp>
      <p:sp>
        <p:nvSpPr>
          <p:cNvPr id="4" name="Slide Number Placeholder 3">
            <a:extLst>
              <a:ext uri="{FF2B5EF4-FFF2-40B4-BE49-F238E27FC236}">
                <a16:creationId xmlns:a16="http://schemas.microsoft.com/office/drawing/2014/main" id="{8324EDF0-D2F2-A341-A311-01ED54617D42}"/>
              </a:ext>
            </a:extLst>
          </p:cNvPr>
          <p:cNvSpPr>
            <a:spLocks noGrp="1"/>
          </p:cNvSpPr>
          <p:nvPr>
            <p:ph type="sldNum" sz="quarter" idx="12"/>
          </p:nvPr>
        </p:nvSpPr>
        <p:spPr/>
        <p:txBody>
          <a:bodyPr/>
          <a:lstStyle/>
          <a:p>
            <a:fld id="{E6E5AD94-8CD5-9A4B-B9F7-1A29B6665B22}" type="slidenum">
              <a:rPr lang="en-US" smtClean="0"/>
              <a:t>72</a:t>
            </a:fld>
            <a:endParaRPr lang="en-US"/>
          </a:p>
        </p:txBody>
      </p:sp>
    </p:spTree>
    <p:extLst>
      <p:ext uri="{BB962C8B-B14F-4D97-AF65-F5344CB8AC3E}">
        <p14:creationId xmlns:p14="http://schemas.microsoft.com/office/powerpoint/2010/main" val="233513929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75627FE-0AC5-4349-AC08-45A58BEC9B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F87AAF7B-2090-475D-9C3E-FDC03DD87A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F2DCEC33-4B31-44BC-99CB-9E4845DC4C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2" name="Freeform 6">
              <a:extLst>
                <a:ext uri="{FF2B5EF4-FFF2-40B4-BE49-F238E27FC236}">
                  <a16:creationId xmlns:a16="http://schemas.microsoft.com/office/drawing/2014/main" id="{204E0A10-D288-4B22-87A1-737B0A37D1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9A3E042E-4911-425A-84BB-04BF90D07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A49226D-3129-4C5A-9641-3D03BEEA79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9CC3C315-B515-4DD8-AC22-9D8417B37F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1A961828-F78F-4D56-A98E-037806C637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739D4F9D-3728-42C1-8302-452D51321C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B4D9647E-354D-4CA8-B4A7-39172E5EAC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A3EC74E0-5222-4ACC-BCEC-1AA189D3BC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C0AE72B4-084D-42E6-ABED-5FD4650D4B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C9D1F5DD-8D50-4098-8D2B-10E284752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48F3941-C3C7-4589-AA46-067F6BB2D0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C16BBE9A-4BE3-4401-82C5-8041DB14E5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06180330-CCD3-4D14-A652-D60C28252D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616C90F6-4133-43A5-B47C-7750FE281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D7C03F90-E828-4414-8A53-92069FFB68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6ADDE443-75AA-4F32-A2EE-272C4347CE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ACD281C1-1D59-453F-A33A-D83E39EB06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60217FAC-29FE-4D6B-9BB4-FF41AA756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0D3CC33A-6E36-4A72-9965-8E20FB05D1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F128F04E-05CD-4035-A32B-6E9ABAB931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04DD0A8-B7E9-2F46-AB88-80653AD0BC2D}"/>
              </a:ext>
            </a:extLst>
          </p:cNvPr>
          <p:cNvSpPr>
            <a:spLocks noGrp="1"/>
          </p:cNvSpPr>
          <p:nvPr>
            <p:ph type="title"/>
          </p:nvPr>
        </p:nvSpPr>
        <p:spPr>
          <a:xfrm>
            <a:off x="484188" y="960120"/>
            <a:ext cx="4026967" cy="4171278"/>
          </a:xfrm>
        </p:spPr>
        <p:txBody>
          <a:bodyPr>
            <a:normAutofit/>
          </a:bodyPr>
          <a:lstStyle/>
          <a:p>
            <a:pPr algn="r"/>
            <a:r>
              <a:rPr lang="en-US" sz="4400" dirty="0">
                <a:solidFill>
                  <a:schemeClr val="tx1"/>
                </a:solidFill>
              </a:rPr>
              <a:t>My Recommended Resources</a:t>
            </a:r>
          </a:p>
        </p:txBody>
      </p:sp>
      <p:cxnSp>
        <p:nvCxnSpPr>
          <p:cNvPr id="35" name="Straight Connector 34">
            <a:extLst>
              <a:ext uri="{FF2B5EF4-FFF2-40B4-BE49-F238E27FC236}">
                <a16:creationId xmlns:a16="http://schemas.microsoft.com/office/drawing/2014/main" id="{68B6AB33-DFE6-4FE4-94FE-C9E25424AD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52263" y="1200150"/>
            <a:ext cx="0" cy="3543972"/>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368D3A11-FB58-D041-9B7D-8D9E3EAFE7D7}"/>
              </a:ext>
            </a:extLst>
          </p:cNvPr>
          <p:cNvSpPr>
            <a:spLocks noGrp="1"/>
          </p:cNvSpPr>
          <p:nvPr>
            <p:ph idx="1"/>
          </p:nvPr>
        </p:nvSpPr>
        <p:spPr>
          <a:xfrm>
            <a:off x="4983164" y="960120"/>
            <a:ext cx="5511800" cy="4171278"/>
          </a:xfrm>
        </p:spPr>
        <p:txBody>
          <a:bodyPr>
            <a:normAutofit/>
          </a:bodyPr>
          <a:lstStyle/>
          <a:p>
            <a:r>
              <a:rPr lang="en-US" dirty="0"/>
              <a:t>Online:</a:t>
            </a:r>
          </a:p>
          <a:p>
            <a:pPr lvl="1"/>
            <a:r>
              <a:rPr lang="en-US" dirty="0"/>
              <a:t>Roger Peng and John Leek on Coursera</a:t>
            </a:r>
          </a:p>
          <a:p>
            <a:pPr lvl="1"/>
            <a:r>
              <a:rPr lang="en-US" dirty="0" err="1"/>
              <a:t>DataCamp</a:t>
            </a:r>
            <a:r>
              <a:rPr lang="en-US" dirty="0"/>
              <a:t> (free and paid options)</a:t>
            </a:r>
          </a:p>
          <a:p>
            <a:pPr lvl="1"/>
            <a:r>
              <a:rPr lang="en-US" dirty="0">
                <a:hlinkClick r:id="rId3"/>
              </a:rPr>
              <a:t>https://homerhanumat.github.io/r-notes/index.html</a:t>
            </a:r>
            <a:endParaRPr lang="en-US" dirty="0"/>
          </a:p>
          <a:p>
            <a:r>
              <a:rPr lang="en-US" dirty="0"/>
              <a:t>Books:</a:t>
            </a:r>
          </a:p>
          <a:p>
            <a:pPr lvl="1"/>
            <a:r>
              <a:rPr lang="en-US" dirty="0"/>
              <a:t>Beyond Spreadsheets with R</a:t>
            </a:r>
          </a:p>
          <a:p>
            <a:pPr lvl="1"/>
            <a:r>
              <a:rPr lang="en-US" dirty="0"/>
              <a:t>R in Action</a:t>
            </a:r>
          </a:p>
          <a:p>
            <a:r>
              <a:rPr lang="en-US" dirty="0"/>
              <a:t>In R:</a:t>
            </a:r>
          </a:p>
          <a:p>
            <a:pPr lvl="1"/>
            <a:r>
              <a:rPr lang="en-US" dirty="0"/>
              <a:t>swirl()</a:t>
            </a:r>
          </a:p>
          <a:p>
            <a:pPr lvl="1"/>
            <a:r>
              <a:rPr lang="en-US" dirty="0"/>
              <a:t>RStudio </a:t>
            </a:r>
            <a:r>
              <a:rPr lang="en-US" dirty="0" err="1"/>
              <a:t>cheatsheets</a:t>
            </a:r>
            <a:endParaRPr lang="en-US" dirty="0"/>
          </a:p>
        </p:txBody>
      </p:sp>
      <p:sp>
        <p:nvSpPr>
          <p:cNvPr id="4" name="Slide Number Placeholder 3">
            <a:extLst>
              <a:ext uri="{FF2B5EF4-FFF2-40B4-BE49-F238E27FC236}">
                <a16:creationId xmlns:a16="http://schemas.microsoft.com/office/drawing/2014/main" id="{6E6E6C85-B750-7C42-B7F2-5A3236C0098B}"/>
              </a:ext>
            </a:extLst>
          </p:cNvPr>
          <p:cNvSpPr>
            <a:spLocks noGrp="1"/>
          </p:cNvSpPr>
          <p:nvPr>
            <p:ph type="sldNum" sz="quarter" idx="12"/>
          </p:nvPr>
        </p:nvSpPr>
        <p:spPr/>
        <p:txBody>
          <a:bodyPr/>
          <a:lstStyle/>
          <a:p>
            <a:fld id="{E6E5AD94-8CD5-9A4B-B9F7-1A29B6665B22}" type="slidenum">
              <a:rPr lang="en-US" smtClean="0"/>
              <a:t>73</a:t>
            </a:fld>
            <a:endParaRPr lang="en-US"/>
          </a:p>
        </p:txBody>
      </p:sp>
    </p:spTree>
    <p:extLst>
      <p:ext uri="{BB962C8B-B14F-4D97-AF65-F5344CB8AC3E}">
        <p14:creationId xmlns:p14="http://schemas.microsoft.com/office/powerpoint/2010/main" val="377084924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75627FE-0AC5-4349-AC08-45A58BEC9B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F87AAF7B-2090-475D-9C3E-FDC03DD87A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F2DCEC33-4B31-44BC-99CB-9E4845DC4C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2" name="Freeform 6">
              <a:extLst>
                <a:ext uri="{FF2B5EF4-FFF2-40B4-BE49-F238E27FC236}">
                  <a16:creationId xmlns:a16="http://schemas.microsoft.com/office/drawing/2014/main" id="{204E0A10-D288-4B22-87A1-737B0A37D1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9A3E042E-4911-425A-84BB-04BF90D07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A49226D-3129-4C5A-9641-3D03BEEA79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9CC3C315-B515-4DD8-AC22-9D8417B37F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1A961828-F78F-4D56-A98E-037806C637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739D4F9D-3728-42C1-8302-452D51321C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B4D9647E-354D-4CA8-B4A7-39172E5EAC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A3EC74E0-5222-4ACC-BCEC-1AA189D3BC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C0AE72B4-084D-42E6-ABED-5FD4650D4B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C9D1F5DD-8D50-4098-8D2B-10E284752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48F3941-C3C7-4589-AA46-067F6BB2D0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C16BBE9A-4BE3-4401-82C5-8041DB14E5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06180330-CCD3-4D14-A652-D60C28252D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616C90F6-4133-43A5-B47C-7750FE281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D7C03F90-E828-4414-8A53-92069FFB68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6ADDE443-75AA-4F32-A2EE-272C4347CE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ACD281C1-1D59-453F-A33A-D83E39EB06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60217FAC-29FE-4D6B-9BB4-FF41AA756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0D3CC33A-6E36-4A72-9965-8E20FB05D1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F128F04E-05CD-4035-A32B-6E9ABAB931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04DD0A8-B7E9-2F46-AB88-80653AD0BC2D}"/>
              </a:ext>
            </a:extLst>
          </p:cNvPr>
          <p:cNvSpPr>
            <a:spLocks noGrp="1"/>
          </p:cNvSpPr>
          <p:nvPr>
            <p:ph type="title"/>
          </p:nvPr>
        </p:nvSpPr>
        <p:spPr>
          <a:xfrm>
            <a:off x="484188" y="960120"/>
            <a:ext cx="4026967" cy="4171278"/>
          </a:xfrm>
        </p:spPr>
        <p:txBody>
          <a:bodyPr>
            <a:normAutofit/>
          </a:bodyPr>
          <a:lstStyle/>
          <a:p>
            <a:pPr algn="r"/>
            <a:r>
              <a:rPr lang="en-US" sz="4400" dirty="0">
                <a:solidFill>
                  <a:schemeClr val="tx1"/>
                </a:solidFill>
              </a:rPr>
              <a:t>Questions?</a:t>
            </a:r>
          </a:p>
        </p:txBody>
      </p:sp>
      <p:cxnSp>
        <p:nvCxnSpPr>
          <p:cNvPr id="35" name="Straight Connector 34">
            <a:extLst>
              <a:ext uri="{FF2B5EF4-FFF2-40B4-BE49-F238E27FC236}">
                <a16:creationId xmlns:a16="http://schemas.microsoft.com/office/drawing/2014/main" id="{68B6AB33-DFE6-4FE4-94FE-C9E25424AD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52263" y="1200150"/>
            <a:ext cx="0" cy="3543972"/>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368D3A11-FB58-D041-9B7D-8D9E3EAFE7D7}"/>
              </a:ext>
            </a:extLst>
          </p:cNvPr>
          <p:cNvSpPr>
            <a:spLocks noGrp="1"/>
          </p:cNvSpPr>
          <p:nvPr>
            <p:ph idx="1"/>
          </p:nvPr>
        </p:nvSpPr>
        <p:spPr>
          <a:xfrm>
            <a:off x="4983164" y="960120"/>
            <a:ext cx="5511800" cy="4171278"/>
          </a:xfrm>
        </p:spPr>
        <p:txBody>
          <a:bodyPr>
            <a:normAutofit/>
          </a:bodyPr>
          <a:lstStyle/>
          <a:p>
            <a:r>
              <a:rPr lang="en-US" dirty="0"/>
              <a:t>Slides available on my GitHub, </a:t>
            </a:r>
            <a:r>
              <a:rPr lang="en-US" dirty="0" err="1"/>
              <a:t>NeuroShepherd</a:t>
            </a:r>
            <a:r>
              <a:rPr lang="en-US" dirty="0"/>
              <a:t>, in the </a:t>
            </a:r>
            <a:r>
              <a:rPr lang="en-US" dirty="0" err="1"/>
              <a:t>R_Coding_Presentations</a:t>
            </a:r>
            <a:r>
              <a:rPr lang="en-US" dirty="0"/>
              <a:t> folder</a:t>
            </a:r>
          </a:p>
          <a:p>
            <a:r>
              <a:rPr lang="en-US" dirty="0"/>
              <a:t>Video recording from today’s session will be posted</a:t>
            </a:r>
          </a:p>
        </p:txBody>
      </p:sp>
      <p:sp>
        <p:nvSpPr>
          <p:cNvPr id="4" name="Slide Number Placeholder 3">
            <a:extLst>
              <a:ext uri="{FF2B5EF4-FFF2-40B4-BE49-F238E27FC236}">
                <a16:creationId xmlns:a16="http://schemas.microsoft.com/office/drawing/2014/main" id="{6E6E6C85-B750-7C42-B7F2-5A3236C0098B}"/>
              </a:ext>
            </a:extLst>
          </p:cNvPr>
          <p:cNvSpPr>
            <a:spLocks noGrp="1"/>
          </p:cNvSpPr>
          <p:nvPr>
            <p:ph type="sldNum" sz="quarter" idx="12"/>
          </p:nvPr>
        </p:nvSpPr>
        <p:spPr/>
        <p:txBody>
          <a:bodyPr/>
          <a:lstStyle/>
          <a:p>
            <a:fld id="{E6E5AD94-8CD5-9A4B-B9F7-1A29B6665B22}" type="slidenum">
              <a:rPr lang="en-US" smtClean="0"/>
              <a:t>74</a:t>
            </a:fld>
            <a:endParaRPr lang="en-US"/>
          </a:p>
        </p:txBody>
      </p:sp>
    </p:spTree>
    <p:extLst>
      <p:ext uri="{BB962C8B-B14F-4D97-AF65-F5344CB8AC3E}">
        <p14:creationId xmlns:p14="http://schemas.microsoft.com/office/powerpoint/2010/main" val="24806974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D490819-5666-421A-BA38-5BB7F760B6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545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8FDFAB5E-BFB6-4290-9F06-1AD4E52A3DF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14FA43FA-82AD-4E41-A5A7-32F0F9DAA7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2" name="Freeform 6">
              <a:extLst>
                <a:ext uri="{FF2B5EF4-FFF2-40B4-BE49-F238E27FC236}">
                  <a16:creationId xmlns:a16="http://schemas.microsoft.com/office/drawing/2014/main" id="{C3C34A1E-706E-4DB7-891E-6FB4762411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6E55BE0F-8EA7-4F30-B3FD-8F6DD29BA2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C9F415B-574B-4647-BD72-F211EA3FA7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CDD98CAF-1BC1-4BD6-AAD2-68EBF8D8B2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FF6CBDDA-3893-44B9-86D9-F1F38D4B5F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5FEF4109-DC7B-4C15-9C2D-53A69A120C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140DAA94-BB0A-4185-97AF-CB63182E85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114C7C3A-04DD-4CC1-A272-F2578FE23C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4AA1C8D2-B988-4C8F-97B7-229630F2AD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D5621FCD-0E62-4332-965D-80FA0EF809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1E7C9B8-4AA1-43A1-A547-785A413952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01F4C519-3639-48B7-A720-466A40BF17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939AFA97-19A9-4DA4-A478-A3E31B83B4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901126FE-0E00-4313-BDE9-CF2C04D96B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1D31F0FA-D603-49E8-B72E-7665CF9A5D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rgbClr val="FFFFFF">
                  <a:alpha val="35000"/>
                </a:srgb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28C24D97-A4EA-4764-AEE5-61C0892F66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rgbClr val="FFFFFF">
                  <a:alpha val="35000"/>
                </a:srgb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C6B724DA-22AE-4918-B782-3E7CD48583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9F6E83DB-ADF8-409A-95CF-41BE0E028F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C83EE84C-89F7-406E-959C-8E3518D3E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209B50F9-709E-4054-AD5F-814AD7459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8558AAD-10B7-814B-9745-AF68C5B95FCE}"/>
              </a:ext>
            </a:extLst>
          </p:cNvPr>
          <p:cNvSpPr>
            <a:spLocks noGrp="1"/>
          </p:cNvSpPr>
          <p:nvPr>
            <p:ph type="title"/>
          </p:nvPr>
        </p:nvSpPr>
        <p:spPr>
          <a:xfrm>
            <a:off x="807720" y="960120"/>
            <a:ext cx="3988993" cy="4171278"/>
          </a:xfrm>
        </p:spPr>
        <p:txBody>
          <a:bodyPr>
            <a:normAutofit/>
          </a:bodyPr>
          <a:lstStyle/>
          <a:p>
            <a:pPr algn="l"/>
            <a:r>
              <a:rPr lang="en-US" sz="5400" dirty="0">
                <a:solidFill>
                  <a:schemeClr val="tx1"/>
                </a:solidFill>
              </a:rPr>
              <a:t>Getting Started</a:t>
            </a:r>
          </a:p>
        </p:txBody>
      </p:sp>
      <p:sp>
        <p:nvSpPr>
          <p:cNvPr id="3" name="Content Placeholder 2">
            <a:extLst>
              <a:ext uri="{FF2B5EF4-FFF2-40B4-BE49-F238E27FC236}">
                <a16:creationId xmlns:a16="http://schemas.microsoft.com/office/drawing/2014/main" id="{CCFF57DF-1E14-B04A-A2BB-40C4C9AB30E0}"/>
              </a:ext>
            </a:extLst>
          </p:cNvPr>
          <p:cNvSpPr>
            <a:spLocks noGrp="1"/>
          </p:cNvSpPr>
          <p:nvPr>
            <p:ph idx="1"/>
          </p:nvPr>
        </p:nvSpPr>
        <p:spPr>
          <a:xfrm>
            <a:off x="5118447" y="960120"/>
            <a:ext cx="6281873" cy="4171278"/>
          </a:xfrm>
        </p:spPr>
        <p:txBody>
          <a:bodyPr>
            <a:normAutofit/>
          </a:bodyPr>
          <a:lstStyle/>
          <a:p>
            <a:r>
              <a:rPr lang="en-US" sz="2000" dirty="0"/>
              <a:t>Download R from the R Project website</a:t>
            </a:r>
          </a:p>
          <a:p>
            <a:r>
              <a:rPr lang="en-US" sz="2000" dirty="0"/>
              <a:t>Optional: download </a:t>
            </a:r>
            <a:r>
              <a:rPr lang="en-US" sz="2000" dirty="0" err="1"/>
              <a:t>Xcode</a:t>
            </a:r>
            <a:r>
              <a:rPr lang="en-US" sz="2000" dirty="0"/>
              <a:t> (Mac) or {</a:t>
            </a:r>
            <a:r>
              <a:rPr lang="en-US" sz="2000" dirty="0" err="1"/>
              <a:t>rtools</a:t>
            </a:r>
            <a:r>
              <a:rPr lang="en-US" sz="2000" dirty="0"/>
              <a:t>} (PC)</a:t>
            </a:r>
          </a:p>
          <a:p>
            <a:pPr lvl="1"/>
            <a:r>
              <a:rPr lang="en-US" sz="2000" dirty="0"/>
              <a:t>Needed for compiling some R packages</a:t>
            </a:r>
          </a:p>
          <a:p>
            <a:r>
              <a:rPr lang="en-US" sz="2000" dirty="0"/>
              <a:t>Download RStudio interactive development environment</a:t>
            </a:r>
          </a:p>
          <a:p>
            <a:pPr lvl="1"/>
            <a:r>
              <a:rPr lang="en-US" sz="2000" dirty="0"/>
              <a:t>Technically optional, but you’ll hate using the base IDE</a:t>
            </a:r>
          </a:p>
        </p:txBody>
      </p:sp>
      <p:sp>
        <p:nvSpPr>
          <p:cNvPr id="4" name="Slide Number Placeholder 3">
            <a:extLst>
              <a:ext uri="{FF2B5EF4-FFF2-40B4-BE49-F238E27FC236}">
                <a16:creationId xmlns:a16="http://schemas.microsoft.com/office/drawing/2014/main" id="{F82517AF-1181-584A-82DB-A71E9586D7F2}"/>
              </a:ext>
            </a:extLst>
          </p:cNvPr>
          <p:cNvSpPr>
            <a:spLocks noGrp="1"/>
          </p:cNvSpPr>
          <p:nvPr>
            <p:ph type="sldNum" sz="quarter" idx="12"/>
          </p:nvPr>
        </p:nvSpPr>
        <p:spPr/>
        <p:txBody>
          <a:bodyPr/>
          <a:lstStyle/>
          <a:p>
            <a:fld id="{E6E5AD94-8CD5-9A4B-B9F7-1A29B6665B22}" type="slidenum">
              <a:rPr lang="en-US" smtClean="0"/>
              <a:t>8</a:t>
            </a:fld>
            <a:endParaRPr lang="en-US"/>
          </a:p>
        </p:txBody>
      </p:sp>
    </p:spTree>
    <p:extLst>
      <p:ext uri="{BB962C8B-B14F-4D97-AF65-F5344CB8AC3E}">
        <p14:creationId xmlns:p14="http://schemas.microsoft.com/office/powerpoint/2010/main" val="24163967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social media post&#10;&#10;Description automatically generated">
            <a:extLst>
              <a:ext uri="{FF2B5EF4-FFF2-40B4-BE49-F238E27FC236}">
                <a16:creationId xmlns:a16="http://schemas.microsoft.com/office/drawing/2014/main" id="{8ABBA5C7-7CB4-1D4A-BC12-0705D74DE057}"/>
              </a:ext>
            </a:extLst>
          </p:cNvPr>
          <p:cNvPicPr>
            <a:picLocks noChangeAspect="1"/>
          </p:cNvPicPr>
          <p:nvPr/>
        </p:nvPicPr>
        <p:blipFill>
          <a:blip r:embed="rId3"/>
          <a:stretch>
            <a:fillRect/>
          </a:stretch>
        </p:blipFill>
        <p:spPr>
          <a:xfrm>
            <a:off x="609600" y="0"/>
            <a:ext cx="10972800" cy="6858000"/>
          </a:xfrm>
          <a:prstGeom prst="rect">
            <a:avLst/>
          </a:prstGeom>
        </p:spPr>
      </p:pic>
      <p:sp>
        <p:nvSpPr>
          <p:cNvPr id="2" name="Slide Number Placeholder 1">
            <a:extLst>
              <a:ext uri="{FF2B5EF4-FFF2-40B4-BE49-F238E27FC236}">
                <a16:creationId xmlns:a16="http://schemas.microsoft.com/office/drawing/2014/main" id="{C7297887-D55D-EA4E-A9F0-D56498FC9719}"/>
              </a:ext>
            </a:extLst>
          </p:cNvPr>
          <p:cNvSpPr>
            <a:spLocks noGrp="1"/>
          </p:cNvSpPr>
          <p:nvPr>
            <p:ph type="sldNum" sz="quarter" idx="12"/>
          </p:nvPr>
        </p:nvSpPr>
        <p:spPr/>
        <p:txBody>
          <a:bodyPr/>
          <a:lstStyle/>
          <a:p>
            <a:fld id="{E6E5AD94-8CD5-9A4B-B9F7-1A29B6665B22}" type="slidenum">
              <a:rPr lang="en-US" smtClean="0"/>
              <a:t>9</a:t>
            </a:fld>
            <a:endParaRPr lang="en-US"/>
          </a:p>
        </p:txBody>
      </p:sp>
    </p:spTree>
    <p:extLst>
      <p:ext uri="{BB962C8B-B14F-4D97-AF65-F5344CB8AC3E}">
        <p14:creationId xmlns:p14="http://schemas.microsoft.com/office/powerpoint/2010/main" val="4094225474"/>
      </p:ext>
    </p:extLst>
  </p:cSld>
  <p:clrMapOvr>
    <a:masterClrMapping/>
  </p:clrMapOvr>
</p:sld>
</file>

<file path=ppt/theme/theme1.xml><?xml version="1.0" encoding="utf-8"?>
<a:theme xmlns:a="http://schemas.openxmlformats.org/drawingml/2006/main" name="Atlas">
  <a:themeElements>
    <a:clrScheme name="Atlas">
      <a:dk1>
        <a:sysClr val="windowText" lastClr="000000"/>
      </a:dk1>
      <a:lt1>
        <a:sysClr val="window" lastClr="FFFFFF"/>
      </a:lt1>
      <a:dk2>
        <a:srgbClr val="454545"/>
      </a:dk2>
      <a:lt2>
        <a:srgbClr val="E0E0E0"/>
      </a:lt2>
      <a:accent1>
        <a:srgbClr val="F81B02"/>
      </a:accent1>
      <a:accent2>
        <a:srgbClr val="FC7715"/>
      </a:accent2>
      <a:accent3>
        <a:srgbClr val="AFBF41"/>
      </a:accent3>
      <a:accent4>
        <a:srgbClr val="50C49F"/>
      </a:accent4>
      <a:accent5>
        <a:srgbClr val="3B95C4"/>
      </a:accent5>
      <a:accent6>
        <a:srgbClr val="B560D4"/>
      </a:accent6>
      <a:hlink>
        <a:srgbClr val="FC5A1A"/>
      </a:hlink>
      <a:folHlink>
        <a:srgbClr val="B49E74"/>
      </a:folHlink>
    </a:clrScheme>
    <a:fontScheme name="Atlas">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tlas">
      <a:fillStyleLst>
        <a:solidFill>
          <a:schemeClr val="phClr"/>
        </a:solidFill>
        <a:gradFill rotWithShape="1">
          <a:gsLst>
            <a:gs pos="0">
              <a:schemeClr val="phClr">
                <a:tint val="62000"/>
                <a:alpha val="60000"/>
                <a:satMod val="109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4000"/>
                <a:satMod val="130000"/>
                <a:lumMod val="92000"/>
              </a:schemeClr>
            </a:gs>
            <a:gs pos="100000">
              <a:schemeClr val="phClr">
                <a:shade val="76000"/>
                <a:satMod val="130000"/>
                <a:lumMod val="88000"/>
              </a:schemeClr>
            </a:gs>
          </a:gsLst>
          <a:lin ang="5400000" scaled="0"/>
        </a:gradFill>
      </a:fillStyleLst>
      <a:lnStyleLst>
        <a:ln w="9525" cap="flat" cmpd="sng" algn="ctr">
          <a:solidFill>
            <a:schemeClr val="phClr">
              <a:shade val="90000"/>
            </a:schemeClr>
          </a:solidFill>
          <a:prstDash val="solid"/>
        </a:ln>
        <a:ln w="15875" cap="flat" cmpd="sng" algn="ctr">
          <a:solidFill>
            <a:schemeClr val="phClr">
              <a:shade val="90000"/>
            </a:schemeClr>
          </a:solidFill>
          <a:prstDash val="solid"/>
        </a:ln>
        <a:ln w="25400" cap="flat" cmpd="sng" algn="ctr">
          <a:solidFill>
            <a:schemeClr val="phClr"/>
          </a:solidFill>
          <a:prstDash val="solid"/>
        </a:ln>
      </a:lnStyleLst>
      <a:effectStyleLst>
        <a:effectStyle>
          <a:effectLst/>
        </a:effectStyle>
        <a:effectStyle>
          <a:effectLst/>
        </a:effectStyle>
        <a:effectStyle>
          <a:effectLst>
            <a:outerShdw blurRad="38100" dist="25400" dir="5400000" rotWithShape="0">
              <a:srgbClr val="000000">
                <a:alpha val="75000"/>
              </a:srgbClr>
            </a:outerShdw>
          </a:effectLst>
          <a:scene3d>
            <a:camera prst="orthographicFront">
              <a:rot lat="0" lon="0" rev="0"/>
            </a:camera>
            <a:lightRig rig="threePt" dir="tl"/>
          </a:scene3d>
          <a:sp3d>
            <a:bevelT w="0" h="0"/>
          </a:sp3d>
        </a:effectStyle>
      </a:effectStyleLst>
      <a:bgFillStyleLst>
        <a:solidFill>
          <a:schemeClr val="phClr"/>
        </a:solidFill>
        <a:solidFill>
          <a:schemeClr val="phClr"/>
        </a:solidFill>
        <a:gradFill rotWithShape="1">
          <a:gsLst>
            <a:gs pos="10000">
              <a:schemeClr val="phClr">
                <a:tint val="94000"/>
                <a:lumMod val="116000"/>
              </a:schemeClr>
            </a:gs>
            <a:gs pos="100000">
              <a:schemeClr val="phClr">
                <a:tint val="98000"/>
                <a:shade val="86000"/>
                <a:satMod val="90000"/>
                <a:lumMod val="88000"/>
              </a:schemeClr>
            </a:gs>
          </a:gsLst>
          <a:path path="circle">
            <a:fillToRect l="50000" t="15000" r="50000" b="169000"/>
          </a:path>
        </a:gradFill>
      </a:bgFillStyleLst>
    </a:fmtScheme>
  </a:themeElements>
  <a:objectDefaults/>
  <a:extraClrSchemeLst/>
  <a:extLst>
    <a:ext uri="{05A4C25C-085E-4340-85A3-A5531E510DB2}">
      <thm15:themeFamily xmlns:thm15="http://schemas.microsoft.com/office/thememl/2012/main" name="Atlas" id="{5156B0E4-0EB1-49FE-A26B-15F6F698AEC6}" vid="{508F7963-D0B5-43F7-BB2C-FCE3009C08E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21047</TotalTime>
  <Words>4758</Words>
  <Application>Microsoft Macintosh PowerPoint</Application>
  <PresentationFormat>Widescreen</PresentationFormat>
  <Paragraphs>616</Paragraphs>
  <Slides>74</Slides>
  <Notes>49</Notes>
  <HiddenSlides>1</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74</vt:i4>
      </vt:variant>
    </vt:vector>
  </HeadingPairs>
  <TitlesOfParts>
    <vt:vector size="80" baseType="lpstr">
      <vt:lpstr>Arial</vt:lpstr>
      <vt:lpstr>Calibri</vt:lpstr>
      <vt:lpstr>Calibri Light</vt:lpstr>
      <vt:lpstr>Rockwell</vt:lpstr>
      <vt:lpstr>Wingdings</vt:lpstr>
      <vt:lpstr>Atlas</vt:lpstr>
      <vt:lpstr>Introduction to  Data Science in R</vt:lpstr>
      <vt:lpstr>Presentation Goals</vt:lpstr>
      <vt:lpstr>Functional Programming</vt:lpstr>
      <vt:lpstr>History of R</vt:lpstr>
      <vt:lpstr>R Cons</vt:lpstr>
      <vt:lpstr>Alternatives</vt:lpstr>
      <vt:lpstr>R Pros    </vt:lpstr>
      <vt:lpstr>Getting Started</vt:lpstr>
      <vt:lpstr>PowerPoint Presentation</vt:lpstr>
      <vt:lpstr>PowerPoint Presentation</vt:lpstr>
      <vt:lpstr>PowerPoint Presentation</vt:lpstr>
      <vt:lpstr>PowerPoint Presentation</vt:lpstr>
      <vt:lpstr>PowerPoint Presentation</vt:lpstr>
      <vt:lpstr>PowerPoint Presentation</vt:lpstr>
      <vt:lpstr>Simple R Syntax</vt:lpstr>
      <vt:lpstr>R Syntax: Examples</vt:lpstr>
      <vt:lpstr>R Infix Operators</vt:lpstr>
      <vt:lpstr>Booleans</vt:lpstr>
      <vt:lpstr>And/Or</vt:lpstr>
      <vt:lpstr>And/Or: Example</vt:lpstr>
      <vt:lpstr>R Classes</vt:lpstr>
      <vt:lpstr>R Classes: Atomic Hierarchy</vt:lpstr>
      <vt:lpstr>R Classes: Logicals</vt:lpstr>
      <vt:lpstr>R Classes: Numeric</vt:lpstr>
      <vt:lpstr>R Classes: Characters</vt:lpstr>
      <vt:lpstr>R Classes: Factors</vt:lpstr>
      <vt:lpstr>R Classes: Factors</vt:lpstr>
      <vt:lpstr>R Classes: Important Functions</vt:lpstr>
      <vt:lpstr>R Structures: Vectors</vt:lpstr>
      <vt:lpstr>Remember me?</vt:lpstr>
      <vt:lpstr>R Functions</vt:lpstr>
      <vt:lpstr>R Functions: Example</vt:lpstr>
      <vt:lpstr>R Functions: For Loops</vt:lpstr>
      <vt:lpstr>R Structures: Lists</vt:lpstr>
      <vt:lpstr>R Structures: Matrices &amp; Arrays</vt:lpstr>
      <vt:lpstr>R Structures: Data frames</vt:lpstr>
      <vt:lpstr>*Tibbles*</vt:lpstr>
      <vt:lpstr>Tibbles: Example</vt:lpstr>
      <vt:lpstr>{tidyverse}</vt:lpstr>
      <vt:lpstr>What is the {tidyverse}?</vt:lpstr>
      <vt:lpstr>Learn {tidyverse} over any/all other packages</vt:lpstr>
      <vt:lpstr>Starting Packages</vt:lpstr>
      <vt:lpstr>{ggplot2}</vt:lpstr>
      <vt:lpstr>Starting Packages</vt:lpstr>
      <vt:lpstr>{readr}</vt:lpstr>
      <vt:lpstr>Starting Packages</vt:lpstr>
      <vt:lpstr>{magrittr}</vt:lpstr>
      <vt:lpstr>Starting Packages</vt:lpstr>
      <vt:lpstr>Notes on {dplyr}</vt:lpstr>
      <vt:lpstr>{dplyr}: select()</vt:lpstr>
      <vt:lpstr>{dplyr}: filter()</vt:lpstr>
      <vt:lpstr>{dplyr}: mutate()</vt:lpstr>
      <vt:lpstr>*Special Topic* {dplyr}: mutate_at()</vt:lpstr>
      <vt:lpstr>{dplyr}: arrange()</vt:lpstr>
      <vt:lpstr>{dplyr}: summarise()</vt:lpstr>
      <vt:lpstr>Starting Packages</vt:lpstr>
      <vt:lpstr>{dplyr}: Worked Example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Other Packages, Discovering Data, and Troubleshooting</vt:lpstr>
      <vt:lpstr>Other Packages to Consider</vt:lpstr>
      <vt:lpstr>Exploration Tools</vt:lpstr>
      <vt:lpstr>Help! (I  need  somebody!)</vt:lpstr>
      <vt:lpstr>Help!  Example </vt:lpstr>
      <vt:lpstr>Help! Other Options</vt:lpstr>
      <vt:lpstr>Troubleshooting: Clearing Environment</vt:lpstr>
      <vt:lpstr>My Recommended Resources</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Data Science in R</dc:title>
  <dc:creator>Pat C</dc:creator>
  <cp:lastModifiedBy>Pat C</cp:lastModifiedBy>
  <cp:revision>14</cp:revision>
  <dcterms:created xsi:type="dcterms:W3CDTF">2020-06-09T00:31:43Z</dcterms:created>
  <dcterms:modified xsi:type="dcterms:W3CDTF">2020-06-23T15:19:02Z</dcterms:modified>
</cp:coreProperties>
</file>